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tags/tag1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tags/tag2.xml" ContentType="application/vnd.openxmlformats-officedocument.presentationml.tags+xml"/>
  <Override PartName="/ppt/ink/inkAction12.xml" ContentType="application/vnd.ms-office.inkAction+xml"/>
  <Override PartName="/ppt/notesSlides/notesSlide1.xml" ContentType="application/vnd.openxmlformats-officedocument.presentationml.notesSlide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400" r:id="rId10"/>
    <p:sldId id="264" r:id="rId11"/>
    <p:sldId id="399" r:id="rId12"/>
    <p:sldId id="265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FF"/>
    <a:srgbClr val="FFCF01"/>
    <a:srgbClr val="0000FF"/>
    <a:srgbClr val="3333CC"/>
    <a:srgbClr val="80000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8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95E2B5B6-CF77-4BBD-89DC-75D74D5096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08D78E6D-BEF7-4D37-9227-6F0C7FCE1C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63A62C92-1498-4E9A-AD83-88E5F127C78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8E0F1289-244D-4E70-AC6C-696942727D8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808EB2B-FACE-4BB2-9ECE-D13CEFEE4F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12:17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712">
    <iact:property name="dataType"/>
    <iact:actionData xml:id="d0">
      <inkml:trace xmlns:inkml="http://www.w3.org/2003/InkML" xml:id="stk0" contextRef="#ctx0" brushRef="#br0">5120 8301 0,'0'0'10,"46"16"-9,7 5 9,22 4-1,20 4 0,21 0 0,25 0 2,7 0 0,-3 0-2,-8 0 0,-1-4 0,13 0 1,4-1-1,0 1 0,5 4 2,-1-4-3,4-4 2,5-5-1,3-3-1,1-1 3,0 1-3,3-5 1,1 0 3,4-8-2,12 0-3,9-4 5,12-4-7,8-5 4,1 5 1,7 0-1,1-5 0,7 5 0,22-4 1,0-5-1,20 5 1,21-5-1,-5 1 0,38-5 1,21-8-1</inkml:trace>
    </iact:actionData>
  </iact:action>
  <iact:action type="add" startTime="116774">
    <iact:property name="dataType"/>
    <iact:actionData xml:id="d1">
      <inkml:trace xmlns:inkml="http://www.w3.org/2003/InkML" xml:id="stk1" contextRef="#ctx0" brushRef="#br0">13602 8541 0,'0'0'7,"0"0"1,0 0 5,0 0-8,41-4 5,5 0-1,16 0 0,8-1 1,21-3-1,21 0 0,28 0 2,34-1-3,50 9 2,24 4-1,17 1 0,16-1 1,-16-4-1,-5-9 0,9 1 0,8 0 0,30-9 1,15 1-1,59-9 0,82-4 0,79-4 1</inkml:trace>
    </iact:actionData>
  </iact:action>
  <iact:action type="add" startTime="125997">
    <iact:property name="dataType"/>
    <iact:actionData xml:id="d2">
      <inkml:trace xmlns:inkml="http://www.w3.org/2003/InkML" xml:id="stk2" contextRef="#ctx0" brushRef="#br0">4487 5345 0,'0'0'1,"0"0"0,0 0 9,0 0-1,0 0 0,41-4 0,-16-1 1,12-3-1,5-4 1,24 3-1,17 5 0,12 4 0,13-4 2,3-4-3,5 0 2,0-5-1,-4 5 1,-5 4-1,1 0 0,3-5 1,9 1-1,-12-4 0,0 3 0,7 5 1,5 4-1,5-4 0,-1 0 0,-8 0 0,-5 0 1,5 4-1,8 4 0,0-4 0,0 0 0,1 0 1,3 0 0,8 4-1,1 0 0,-9-4 1,-4 0-1,-4 0 0,4 4 0,5 0 0,-1 0 0,4-4 1,1 0-1,-1 5 0,5-1 1,-5 0-1,5 0 0,3 0 0,13 0 1,9 0-1,-1 1 1,13 3-1,4 0 0,12 0 0,21 9 0,33 0 0,46-1 0</inkml:trace>
    </iact:actionData>
  </iact:action>
  <iact:action type="add" startTime="160835">
    <iact:property name="dataType"/>
    <iact:actionData xml:id="d3">
      <inkml:trace xmlns:inkml="http://www.w3.org/2003/InkML" xml:id="stk3" contextRef="#ctx0" brushRef="#br0">17164 5705 0,'0'0'2,"0"0"-2,0 0 11,0 0-3,0 0 1,0 0 0,0 0 1,50-25-1,-26 17 0,9-1 0,9 1 1,12 4-1,4 0 2,12 0-3,13 0 1,8 0 2,-4-5-3,-1 5 1,-3 4 1,-8 0-1,-1 8 0,9 1 0,8-5 1,21-4-1,16 0 0,8 0 1,5 4-1,0 4 0,-9-4 0,-4 0 1,-4 1-1,-12 3 0,-4 4 0,-17 5 1,-8-1-1,-9 1 0,0 0 0,5 3 0</inkml:trace>
    </iact:actionData>
  </iact:action>
  <iact:action type="add" startTime="169223">
    <iact:property name="dataType"/>
    <iact:actionData xml:id="d4">
      <inkml:trace xmlns:inkml="http://www.w3.org/2003/InkML" xml:id="stk4" contextRef="#ctx0" brushRef="#br0">19890 5560 0,'0'0'1,"0"0"1,0 0 7,0 0 1,0 0-1,0 0 0,0 0 1,0 0 0,0 0-1,0 0 0,0 0 0,0 0 0,0 0 1,67 21-1,-9-30 1,24 5-1,34 4 0,29 0 2,20 0 0,1 0-2,-5 9 0,5-1 0,-1 0 1,9 5-1,16-1 0,38 9 1,20 8 0,21 0-1,17 4 1,-5 4-2,-16 0 1</inkml:trace>
    </iact:actionData>
  </iact:action>
  <iact:action type="add" startTime="227420">
    <iact:property name="dataType"/>
    <iact:actionData xml:id="d5">
      <inkml:trace xmlns:inkml="http://www.w3.org/2003/InkML" xml:id="stk5" contextRef="#ctx0" brushRef="#br0">6101 10060 0,'0'0'2,"0"0"-1,0 0 9,0 0 0,0 0-1,0 0-1,0 0 2,0 0-1,0 0 0,0 0 1,0 0-1,49 9 0,-20-5 0,17 4 1,16 5-1,16 3 0,9 1 0,4-5 3,0-8-3,9 5 1,7-1-1,9 8 0,4 1 0,4-9 1,9-4 0,7 5-2,9 3 3,-4 1-3,-13-5 2,1-4-2,7-4 1,14 4 1,-10 4-1,-11-4 1,3-4-1,5-4 1,12 4-2,-4 9 2,-25-5-1,-4 0 0,12 0 0,17 0 1,0 9-1,-8 3 0,12-3 2,17 3-3,16 1 1,50 3 1,0-7-2,53-9 2,137-16-2</inkml:trace>
    </iact:actionData>
  </iact:action>
  <iact:action type="add" startTime="299245">
    <iact:property name="dataType"/>
    <iact:actionData xml:id="d6">
      <inkml:trace xmlns:inkml="http://www.w3.org/2003/InkML" xml:id="stk6" contextRef="#ctx0" brushRef="#br0">21984 1209 0,'0'0'2,"0"0"0,0 0 7,0 0 0,0 0 0,0 0 1,-70-34-1,16 10 0,-33 7 1,-29 0 0,-25 1 0,5 16 8,8 8-18,12 17 9,8 16 0,17 9 0,21 0 0,20-1 1,21-7-1,21-9 1,12-8-1,25 8 0,37 8 0,58 17 1,50 9-1,37 7 0,-12 17 1,-26 0-1,-19 0 1,-26-8-2,-25-17 1,-20-8 1,-25-8-1,-21-17 1,-16-8-1,-17-8 0,-21 7 0,-36 1 1,-59 8-1,-66 9 0,-21-9 1,22-8-1,23-9 0,39-16 0,28 0 1,16 0-1,1 0 0</inkml:trace>
    </iact:actionData>
  </iact:action>
  <iact:action type="add" startTime="324599">
    <iact:property name="dataType"/>
    <iact:actionData xml:id="d7">
      <inkml:trace xmlns:inkml="http://www.w3.org/2003/InkML" xml:id="stk7" contextRef="#ctx0" brushRef="#br0">10569 11489 0,'0'0'2,"0"0"0,0 0 13,0 0-11,0 0 5,0 0 0,0 0 0,0 0 1,0 0-1,54 0 0,-9 0 1,26 8-1,20 0 0,8 5 0,0 3 1,1 1 2,11 4-3,9-1 1,4-3-1,-4-9 0,-12-4 0,-5 1 1,5-1-2,16 0 2,8 0-1,-3-8 0,-9 0 2,-9 0-3,-7 8 1,3 0 0,1 4 1,-9-4-1,-4-8 0,-4 0 1,5 0-1,3 4 1,8 4-1,9-4 0,13-4 0,-18-4 0,-3-1 1,-13 5 0,-8 4 0,-9 0-2,1 4 2,0-4-2,-1 0 1,1 0 1,-5 0-1</inkml:trace>
    </iact:actionData>
  </iact:action>
  <iact:action type="add" startTime="326218">
    <iact:property name="dataType"/>
    <iact:actionData xml:id="d8">
      <inkml:trace xmlns:inkml="http://www.w3.org/2003/InkML" xml:id="stk8" contextRef="#ctx0" brushRef="#br0">19928 11704 0,'0'0'6,"0"0"3,0 0 0,0 0 1,0 0-1,0 0 0,0 0 1,0 0-1,0 0 0,0 0 0,0 0 1,0 0-1,0 0 0</inkml:trace>
    </iact:actionData>
  </iact:action>
  <iact:action type="add" startTime="326523">
    <iact:property name="dataType"/>
    <iact:actionData xml:id="d9">
      <inkml:trace xmlns:inkml="http://www.w3.org/2003/InkML" xml:id="stk9" contextRef="#ctx0" brushRef="#br0">17780 11824 0,'0'0'6,"0"0"4,0 0-1,96-8 0,-10 0 1,22-5-1,4-3 1,8-1 0,8 5-1,8-1 0,-3-3 1,-13 3-1,0 1-1,-4-1 2,12 5-1,13 4 1,-1 0-1,-3 0 0,8 0 1,4-1-1,4 1 0,4-4 0,-12 0 1,-5 0-1,1 3 1,-9 1-1,-3 0 0,-18 0 0,-11 0 1,-9 4-1,4 0 0,8 0 1,5 0-1,4 0 0,-5 0 0,1 4 1,3 4-1,5 1 0,0-1 1,-8-4-1,-1 0 0,9 0 0,8 4 1,4 5-1,-16-5 0,4 0 1,8-3-1,17-1 0,-1 4 0,1 0 1,-4-4-1,7 1 0,10 3 1,7 0-1,13 0 0,8-12 0</inkml:trace>
    </iact:actionData>
  </iact:action>
  <iact:action type="add" startTime="329868">
    <iact:property name="dataType"/>
    <iact:actionData xml:id="d10">
      <inkml:trace xmlns:inkml="http://www.w3.org/2003/InkML" xml:id="stk10" contextRef="#ctx0" brushRef="#br0">8422 13133 0,'0'0'2,"0"0"0,0 0 7,0 0 1,0 0-1,0 0 0,0 0 1,45-17-1,5 9 0,20-1 0,21-3 1,4-5-1,-4 1 1,-4 3-1,4 5 0,13 0 1,16 4-1,12 0 0,0-5 1,1 1-1,8 0 0,20 0 1,17-1-1,20 1 0,13 0 0,13 4 1,28 4-1,9 0 0,41 0 0,79 4 1</inkml:trace>
    </iact:actionData>
  </iact:action>
  <iact:action type="add" startTime="331085">
    <iact:property name="dataType"/>
    <iact:actionData xml:id="d11">
      <inkml:trace xmlns:inkml="http://www.w3.org/2003/InkML" xml:id="stk11" contextRef="#ctx0" brushRef="#br0">17776 13112 0,'0'0'9,"0"0"0,0 0 0,0 0 1,0 0-1,0 0 1,0 0-1,0 0 0,54-25 1,-25 29-1,8 0 0,9-4 0,8-4 1,16-4-1,25 0 0,17 3 2,4 10-2,4-1 0,-5-4 0,5-9 1,4 1-1,-4 4 0,5 4 0,-1 0 1,16-4-1,13-4 0,9-1 1,-5 5-1,-8 0 0,0-4 1,-4 0-1,-9 3 0,-3 5 0,-17 5 1,-5-10-1,5 1 1,8 0-2,4 8 2,9 0-1,0 1 0,3-5 1,22 4-1,20-4 0,16 4 0,17 0 1,0-4-1,21 0 0,8-8 0</inkml:trace>
    </iact:actionData>
  </iact:action>
  <iact:action type="add" startTime="359506">
    <iact:property name="dataType"/>
    <iact:actionData xml:id="d12">
      <inkml:trace xmlns:inkml="http://www.w3.org/2003/InkML" xml:id="stk12" contextRef="#ctx0" brushRef="#br0">18753 13319 0,'0'0'1,"0"0"1,0 0 8,0 0-1,0 0 0,0 0 1,0 0-1,0 0 0,0 0 1,0 0-1,0 0 0,58 8 1,-21 0-1,21 1 0,16-5 1,13-4-1,8-4 0,0 0 2,-8-1-3,0 5 2,4 0-1,13 5 0,3-5 1,-3-5-1,-9 1 0,-12 4 0,-1 0 1,22 0-1,16 0 0,16-4 1,-8-4-2,-20 4 2,-5 0-1,5-1 1,12 5-1,8-4 0,-4 4 0,-12-4 1,-8 0-1,3 4 0,17 0 1,13 0-1,-5 4 0,-28-4 0,-9 4 1,12 0-1,9 1 0,12-1 1,1-4-1,-18 0 0,-11 0 1,3 4-1,25 4 0,50-4 1,54-12-1</inkml:trace>
    </iact:actionData>
  </iact:action>
  <iact:action type="add" startTime="365689">
    <iact:property name="dataType"/>
    <iact:actionData xml:id="d13">
      <inkml:trace xmlns:inkml="http://www.w3.org/2003/InkML" xml:id="stk13" contextRef="#ctx0" brushRef="#br0">14818 8653 0,'0'0'1,"0"0"3,0 0 4,0 0 1,-4 74 0,12-3 1,9 24-1,3-4 0,-3-12 0,-5-13 2,5-4-3,-1 8 2,13 5-1,9-1 0,11-7 1,9-18-1,-4-24 0,-4-29 0,8-37 1,8-42-1,-8-29 1,-17 0-1,-12 25 0,-12 21 0,-5 12 1,-4 13-1,-4 12 0,1 4 1,-1 4-1,4 5 0,0 3 0,5 5 0,7 8 1,13 8-1,21 5 1,12 7-1,-4 1 0,-12 8 0,-37 4 0,-18 17 1,-48 41-1,-55 37 1,-12-16-1,0-33 0,17-38 0,24-24 1,34-17-1,-1-13 0,21-7 0,4-13 0,21-5 1,13-7-1,12-9 1,16 0-1,5 13 0,-1 12 1,-8 16-1,-4 9 0,-4 8 0,0 5 1,0 7-1,-4 9 0,-8 4 0,-5 8 1,-4 1-1,1-5 0,-1-4 1,0 0-1,5-5 0,11 5 0,10 5 1,11-1-1,-8-4 0,-20-13 0,-17-3 1,-13-1-1,-44 9 0,-59 8 1,-46-4-1,-98-1 0,20 10 1,33-1-1,17 4 0,82-8 0,42-8 1,29-9-1,20-4 0,17-4 0,17 1 1,36-5 0,84-9-1,90-11 0,38-1 0,8-8 0,-45 4 1,-38 4-1,-49 5 0,-42 3 1,-29 9-1,-16 0 0,-8 0 0,-13 4 1</inkml:trace>
    </iact:actionData>
  </iact:action>
  <iact:action type="add" startTime="366725">
    <iact:property name="dataType"/>
    <iact:actionData xml:id="d14">
      <inkml:trace xmlns:inkml="http://www.w3.org/2003/InkML" xml:id="stk14" contextRef="#ctx0" brushRef="#br0">15108 9911 0,'0'0'7,"0"0"2,-9 50 1,-3 25-1,-9 32 0</inkml:trace>
    </iact:actionData>
  </iact:action>
  <iact:action type="add" startTime="366818">
    <iact:property name="dataType"/>
    <iact:actionData xml:id="d15">
      <inkml:trace xmlns:inkml="http://www.w3.org/2003/InkML" xml:id="stk15" contextRef="#ctx0" brushRef="#br0">15037 10512 0,'0'0'7</inkml:trace>
    </iact:actionData>
  </iact:action>
  <iact:action type="add" startTime="366873">
    <iact:property name="dataType"/>
    <iact:actionData xml:id="d16">
      <inkml:trace xmlns:inkml="http://www.w3.org/2003/InkML" xml:id="stk16" contextRef="#ctx0" brushRef="#br0">15521 9729 0,'0'0'8,"0"0"5,0 0-8,0 0 5,0 0-1,0 0 1,21 50-2,-13 58 2,-4 49-1,1 9 2,-10-13-3,1-37 1,0-29 1,0-38-1,0-32 0,4-17 0</inkml:trace>
    </iact:actionData>
  </iact:action>
  <iact:action type="add" startTime="367087">
    <iact:property name="dataType"/>
    <iact:actionData xml:id="d17">
      <inkml:trace xmlns:inkml="http://www.w3.org/2003/InkML" xml:id="stk17" contextRef="#ctx0" brushRef="#br0">15244 9762 0,'0'0'7,"0"0"3,0 0-1,-8 42 0,0 24 0,-5 50 1,-7 25-1,-14-1 1,-3-11 2,0-22 0,8-32-3,12-25 1,13-21-6,13-17 5,11-12 1,-20 0-2,129-70 2,-30-13-1,0-12 1,-8 4-1,-12 12 0,-5 17 1,-8 25-1,-8 16 0,-12 21 1,-5 16-1,5 22 0,-17 16 1,-25 8-1,-25 12 0,-24 13 1,-13-4-1,8-25 0,13-25 1,12-16-1,8-13 0,5-8 0,4-5 0,4-3 0,4 12 1,0 0-1,33-46 0,4 34 1,17 12-1,28 16 1,43 26-1,11 12 0,-8-1 0</inkml:trace>
    </iact:actionData>
  </iact:action>
  <iact:action type="add" startTime="367829">
    <iact:property name="dataType"/>
    <iact:actionData xml:id="d18">
      <inkml:trace xmlns:inkml="http://www.w3.org/2003/InkML" xml:id="stk18" contextRef="#ctx0" brushRef="#br0">16808 9154 0,'0'0'6,"0"0"4,0 0 0,66 45-1,42-7 0,61-9 0,38-17 2,8-24-3,-28-13 2,-38 0-1,-46 0 0,-37 8 1,-33 5-1,-20 4 0,-13 8 0,0 0 0,0 0 1,-149-42 0,62 9-1,12 4 0,13 4 0,13 5 1,12 7-1,-1 13 0,-24 38 1,-66 86-1,-104 153 0,-37 71 1,50-71-1,49-78 0,71-95 0,41-55 0,25-32 1,17-21-1,7-17 0</inkml:trace>
    </iact:actionData>
  </iact:action>
  <iact:action type="add" startTime="368210">
    <iact:property name="dataType"/>
    <iact:actionData xml:id="d19">
      <inkml:trace xmlns:inkml="http://www.w3.org/2003/InkML" xml:id="stk19" contextRef="#ctx0" brushRef="#br0">16684 9932 0,'0'0'7,"29"66"4,16 17-4,30 29 3,28 4 1,17-25-3,-12-50 1,-13-28 1,-33-21-1,-4-17 0</inkml:trace>
    </iact:actionData>
  </iact:action>
  <iact:action type="add" startTime="368349">
    <iact:property name="dataType"/>
    <iact:actionData xml:id="d20">
      <inkml:trace xmlns:inkml="http://www.w3.org/2003/InkML" xml:id="stk20" contextRef="#ctx0" brushRef="#br0">17416 9713 0,'0'0'7,"0"0"2,0 0 0,0 0 1,0 0-1,0 0 1,38 58-1,11-25 0,13 4 1,4 0-1,-12-4 0,-21 1 0,-20 3 1,-17 13-1,-25 24 1,-33 30 1,-17-1-1,13-20-1,16-25 0,21-21 2,21-16-4,8-9 6,12-8-5,17-4 2,50-16-1</inkml:trace>
    </iact:actionData>
  </iact:action>
  <iact:action type="add" startTime="368739">
    <iact:property name="dataType"/>
    <iact:actionData xml:id="d21">
      <inkml:trace xmlns:inkml="http://www.w3.org/2003/InkML" xml:id="stk21" contextRef="#ctx0" brushRef="#br0">18124 9692 0,'0'0'7,"0"0"2,0 0 0,107-37 0,42-25 1,46-25 0,-17 0-1,-42 12 0,-70 38 0,-28 16 1,-18 9-1,-7 4 0,-9-1 0,0 5 1,-4 0-1,0 0 0,0 4 0,0 8 1,0 21-1,8 62 0,17 71 1,25 45-1,16-13 1,-25-41-1,-20-37 0,-21-33 0,-21-17 0,-12-12 0,-12-16 1,-1-22-1,5-12 0,-1-16 1,1-9 0,4-12-1,-9-8 0,13-9 1,17-4-2,16-8 2,24-37-1,47-42 0,49-25 1,41-4-1,-16 34 0,-25 28 0,-25 30 1,-29 24-2,-20 16 2,-21 18-1,-9 3 0,-8 9 1,-8 4-1,0 0 0,-4-1 0,0 5 1,0 0-1,0 0 0,4 0 1,0 0-1,0 0 0,-29 121 0,25 7 1,8 38-1,0 3 0,4-28 0,-16-42 1,4-32-1,4-22 0,0-16 0,4-21 1,-4-8-1,0 0 0</inkml:trace>
    </iact:actionData>
  </iact:action>
  <iact:action type="add" startTime="369501">
    <iact:property name="dataType"/>
    <iact:actionData xml:id="d22">
      <inkml:trace xmlns:inkml="http://www.w3.org/2003/InkML" xml:id="stk22" contextRef="#ctx0" brushRef="#br0">20254 8487 0,'0'0'6,"38"79"3,11 16 0</inkml:trace>
    </iact:actionData>
  </iact:action>
  <iact:action type="add" startTime="369631">
    <iact:property name="dataType"/>
    <iact:actionData xml:id="d23">
      <inkml:trace xmlns:inkml="http://www.w3.org/2003/InkML" xml:id="stk23" contextRef="#ctx0" brushRef="#br0">20197 8984 0,'0'0'7,"0"0"1,24 46 2,5 12-1,9 37 0,-1 25 1,-4 21-1,-12-1 1,-5-3-1,-3-9 0,-5-20 0,0-21 0,-4-21 1,0-20-1,-8-26 1,-4-15-2,8-5 2,-62-71-1,12-7 1,9 3-2,8 17 2,12 21-1,5 8 0,7 12 1,5 5-1,4 4 0,4-1 1,9-3 0,12-5-2,12 1 2,8-5-1,-3 4 0,-13 5 1,-13 8-2,-12 8 2,-4 4-1,0-8 0,-37 87 1,0-4-1,4-4 0,16-13 1,13-16-1,8-17 0,9-4 1,3-9-1,5-3 0,0-5 0,-1-3 1,1-1-1,-9 0 0,-3 5 0,-9-1 1,-5 9-1,-7 8 0,-5 4 0,1 0 1,4-8-1,7-4 0,5-5 0,9 1 1,15-1-1,18-7 1,20-9-1,25-9 0</inkml:trace>
    </iact:actionData>
  </iact:action>
  <iact:action type="add" startTime="370389">
    <iact:property name="dataType"/>
    <iact:actionData xml:id="d24">
      <inkml:trace xmlns:inkml="http://www.w3.org/2003/InkML" xml:id="stk24" contextRef="#ctx0" brushRef="#br0">21297 8363 0,'0'0'8,"0"0"2,54 0-1,12 0 0,38 8 1,20 9-1,-4 12 1,-29 0 0,-33-4 0,-34-5-1,-11 1 0,-17 4 0,-21 20 1,-25 26 0,-20 3-2,8-16 2,25-20-1,8-18 1,12-11-2,5-9 1,3 0-1,5-5 2,-4 1-1,0 0 0,-1 0 1,5 4-1,-8 12 0,-9 21 1,-4 30-1,9 19 0,16-7 0,20 8 1,38 0-1,38-9 0,7-16 1,5-12 0,-30-13-2,-24-13 1,-33-3 1,-21-5-1,-17 9 0</inkml:trace>
    </iact:actionData>
  </iact:action>
  <iact:action type="add" startTime="370844">
    <iact:property name="dataType"/>
    <iact:actionData xml:id="d25">
      <inkml:trace xmlns:inkml="http://www.w3.org/2003/InkML" xml:id="stk25" contextRef="#ctx0" brushRef="#br0">21115 10023 0,'0'0'8,"0"0"2,62 9 0,29-9-2,71-5 2,53-11-1,8-13 0,-37-4 1,-53 4-1,-46 4 0,-34 8 0,-24 9 1,-16 4 1,-13 0 1,0 0-4,-13-1 1,-3-3 2,-5-4-3,4-1 3,1 5-3,4 0 2,3 4-1,1 4 1,8 0-3,0 0 1,-25 124 0,25-16 1,4 12 1,-4-13-1,-8-16 0,-4-16 0,-9-21 1,-16-13-1,-13-20 1,-8-17-1,-8-17 0,-4-7 1,16-5-1,12 0 0,18 4 1,11 5-1,13 16 0,46-71 1,78-28-1,99-50 1,34-17-1</inkml:trace>
    </iact:actionData>
  </iact:action>
  <iact:action type="add" startTime="373763">
    <iact:property name="dataType"/>
    <iact:actionData xml:id="d26">
      <inkml:trace xmlns:inkml="http://www.w3.org/2003/InkML" xml:id="stk26" contextRef="#ctx0" brushRef="#br0">18306 13344 0,'0'0'6,"0"0"7,0 0-7,0 0 3,0 0 0,0 0 1,0 0-1,0 0 1,0 0-1,-42 20 0,38-15 0,0-1 1,4 0-1,0-4 0,0 0 1,0 0-1,0 0 1,116 16-1,-54-20 0,4 0 1,0 0-1,-3 0 0,7 4 1,21 0 2,29-4-5,8-5 2,-4-3 2,-24 0-3,-9-1 1,8 1 0,25 3 0,13 1 1,-9 4-1,-29 0 1,-16 4-1,-9 0 0,26-4 1,32 0 1,9-5-1,-17 5-3,-29-4 1,-4 0 2,17-1-2,20 1 2,12 4-1,-3 4 0,-13 0 1,8-4-1,13 4 1,13 0-1,-5 0 1,-13-4-1,13 0 0,29-9 6,58-12-12</inkml:trace>
    </iact:actionData>
  </iact:action>
  <iact:action type="add" startTime="384348">
    <iact:property name="dataType"/>
    <iact:actionData xml:id="d27">
      <inkml:trace xmlns:inkml="http://www.w3.org/2003/InkML" xml:id="stk27" contextRef="#ctx0" brushRef="#br0">16932 10036 0,'0'0'2,"0"0"1,0 0 5,0 0 2,0 0-1,0 0 0,0 0 1,0 0-1,0 0 0,0 0 1,0 0-1,0 0 0,0 0 1,33-42-1,-4 26 0,4-1 0,0 1 1,1-1-1,-1 0 0,0 1 1,0-1-1,4 1 0,0-1 0,9-4 1,8 1 0,12-1-1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37:0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21">
    <iact:property name="dataType"/>
    <iact:actionData xml:id="d0">
      <inkml:trace xmlns:inkml="http://www.w3.org/2003/InkML" xml:id="stk0" contextRef="#ctx0" brushRef="#br0">12716 9953 0,'0'0'1,"0"0"1,0 0 7,0 0 0,0 0 1,0 0-1,0 0 1,0 0 0,71 0-1,-18 0 0,18-4 1,16 0-1,-1 4 0,1 0 3,4 0-4,21-5 2,12-3-2,17 4 2,-9 0-1,-3 4 1,11 0-1,13-4 1,13 0-1,28-1 0,26-3 1,-5-4-1,-8-9 0</inkml:trace>
    </iact:actionData>
  </iact:action>
  <iact:action type="add" startTime="18063">
    <iact:property name="dataType"/>
    <iact:actionData xml:id="d1">
      <inkml:trace xmlns:inkml="http://www.w3.org/2003/InkML" xml:id="stk1" contextRef="#ctx0" brushRef="#br0">18264 9911 0,'0'0'7,"0"0"4,0 0-3,0 0 1,0 0 1,42 13-1,16-9 0,45-4 1,46-4-1,37-4 2,21-5-3,-4 1 2,0-5 0,-1 1-2,-7 3 2,-9 1-1,-16-1 0,-13-3 1,-4-9-1</inkml:trace>
    </iact:actionData>
  </iact:action>
  <iact:action type="add" startTime="23880">
    <iact:property name="dataType"/>
    <iact:actionData xml:id="d2">
      <inkml:trace xmlns:inkml="http://www.w3.org/2003/InkML" xml:id="stk2" contextRef="#ctx0" brushRef="#br0">19175 11253 0,'0'0'2,"0"0"-1,0 0 21,0 0-20,53 8 3,30-12 4,58-4 0,45-1 1,4 1-1,5 4 0,-17 0 1,-5 8 0,1 4-1,-4 5 1,4 7-1,24 14 0,22 11 1,11 1-1</inkml:trace>
    </iact:actionData>
  </iact:action>
  <iact:action type="add" startTime="27397">
    <iact:property name="dataType"/>
    <iact:actionData xml:id="d3">
      <inkml:trace xmlns:inkml="http://www.w3.org/2003/InkML" xml:id="stk3" contextRef="#ctx0" brushRef="#br0">19092 8582 0,'0'0'1,"0"0"1,0 0 7,0 0 2,0 0-3,0 0 1,0 0 2,0 0-3,0 0 2,45-20-1,1-5 0,37-21 1,28-16-1,5-8 2,-12-9-3,-26 0 1,-12-3 1,-16-1-1,-4 0 1,-5 0-1,-8 5 1,-12-5-1,-9-4 0,-12 0 0,-4-8 1,0 4-1,-4 8 1,-1 17-1,1 12 0,-4 12 1,-1 13-1,-7 13 0,-9 16 1,-13 12-1,-16 21 0,9 5 1,24-5-1,21-13 0,16-3 1,17-9-1,29-12 0,54-25 1,45-37-1,17-38 0,-38 1 1,-49 12-1,-29 20 0,-25 22 1,-16 16 0,-9 12-2,0 8 2,-8 9-1,0 4 1,0 0-2,9 0 2,11 0 0,38-12-1,58-30 1,58-61-1,16-54 0,0-46 1,1-54-1,-1-33 0,-4-37 1,-33 21-1,-20 28 0,-34 38 0,-58 87 1,-53 45-1,-38 34 0,-78 57 1,-58 50-1,-58 75 1,0 58-1,111-34 0,84-32 1,44-18-1</inkml:trace>
    </iact:actionData>
  </iact:action>
  <iact:action type="add" startTime="28829">
    <iact:property name="dataType"/>
    <iact:actionData xml:id="d4">
      <inkml:trace xmlns:inkml="http://www.w3.org/2003/InkML" xml:id="stk4" contextRef="#ctx0" brushRef="#br0">21380 4608 0,'0'0'7,"54"-17"2,82-41 1,146-95 1,181-162-3,120-115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37:0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95">
    <iact:property name="dataType"/>
    <iact:actionData xml:id="d0">
      <inkml:trace xmlns:inkml="http://www.w3.org/2003/InkML" xml:id="stk0" contextRef="#ctx0" brushRef="#br0">4057 3295 0,'0'0'2,"0"0"0,41 9 7,34-1 1,40 0-1,34 9 0,4-9 2,5 8-2,11-7 0,9-1 0,17 9 1,12 7-1,8 10 0,41-1 1,34 0-1</inkml:trace>
    </iact:actionData>
  </iact:action>
  <iact:action type="add" startTime="14795">
    <iact:property name="dataType"/>
    <iact:actionData xml:id="d1">
      <inkml:trace xmlns:inkml="http://www.w3.org/2003/InkML" xml:id="stk1" contextRef="#ctx0" brushRef="#br0">5480 5469 0,'0'0'2,"0"0"-1,0 0 9,0 0-1,0 0 1,0 0-1,0 0 1,0 0-1,0 0 0,41 21 1,-3-17-1,24-4 0,29-4 1,20-1-1,5 1 2,13 0-2,11 0 0,5-8 1,-17-1-1,-12 1 0,-12 3 1,-5 1-1,17-4 1,8 4-1,-12-1 0,3 1 1,9 0-1,9-1 1,-1 5-2,-3 4 2,-14 4 0,-11 1-1,3 3 0,13-4 1,13 0-1,-5 0 1,0 0-2,13 1 2,16-5-1,13 0 1,20-9-1,21 1 0,17-4 1,49-1-1</inkml:trace>
    </iact:actionData>
  </iact:action>
  <iact:action type="add" startTime="32102">
    <iact:property name="dataType"/>
    <iact:actionData xml:id="d2">
      <inkml:trace xmlns:inkml="http://www.w3.org/2003/InkML" xml:id="stk2" contextRef="#ctx0" brushRef="#br0">10523 7514 0,'0'0'2,"0"0"1,0 0 5,0 0 3,0 0-3,0 0 1,0 0 1,0 0-1,0 0 1,0 0-1,0 0 1,0 0-2,0 0 2,0 0 0,0 0-1,46-37 1,-17 37-1,8 0 0,13 0 1,8 0-1,0-4 0,0 4 1,-5-4-1,-11 0 1,-5-1 1,-4 1 22,-4 0-31,-4 0-2,-4 0 0,-9 0 9,0 4 0,-3 0 2,-1 0-3,-4 0 2,0 0-1,-4 0 2,0 0-3,0 0 1,0 0 1,0 0-1,0 0 1,-116-13 0,67 5-1,-1 4 0,9 0 0,3 0 1,9-1-1,5 1 0,7 0 1,-4 0-1,9 0 0,4 0 3,-1 0-5,5 4 2,0 0 0,0 0 1,0 0-1,0 0 0,4 0 1,-9 0-1,9 0 0,0 0 1,0 0-1,0 0 1,0 0-1,0 0 0,0 0 0,0 0 1,0 0-1,104 20 1,-50-7-1,-1-5 1,-7 0-1,-9-4 0,-8 1 0,-4-1 1,-4 0-1,-5-4 1,-3 0-1,-5 0 0,-4 0 0,0 4 1,5 0-1</inkml:trace>
    </iact:actionData>
  </iact:action>
  <iact:action type="add" startTime="43103">
    <iact:property name="dataType"/>
    <iact:actionData xml:id="d3">
      <inkml:trace xmlns:inkml="http://www.w3.org/2003/InkML" xml:id="stk3" contextRef="#ctx0" brushRef="#br0">10809 6670 0,'0'0'1,"0"0"2,0 0 5,0 0 2,0 0 0,-41 0-1,28 8 0,-3 4 1,-1 5-1,0 4 1,5 3-1,4 5 1,4 9-1,8 7 0</inkml:trace>
    </iact:actionData>
  </iact:action>
  <iact:action type="add" startTime="43306">
    <iact:property name="dataType"/>
    <iact:actionData xml:id="d4">
      <inkml:trace xmlns:inkml="http://www.w3.org/2003/InkML" xml:id="stk4" contextRef="#ctx0" brushRef="#br0">11136 7092 0,'0'0'7,"0"0"2,25-66 0,-17 33 1,-8-1-1,-17-3 0,-7-4 1,-22-5-1,-12 5 1,0 8-1</inkml:trace>
    </iact:actionData>
  </iact:action>
  <iact:action type="add" startTime="43883">
    <iact:property name="dataType"/>
    <iact:actionData xml:id="d5">
      <inkml:trace xmlns:inkml="http://www.w3.org/2003/InkML" xml:id="stk5" contextRef="#ctx0" brushRef="#br0">11243 8288 0,'0'0'7,"0"0"2,0 0 0,0 0 1,0 0-1,0 0 1,0 0-1,0 0 0,-4 42 1,17-30-1,11 5 0,26 4 1,29-1-1,28-3 0,13-1 1,17-3 0,16-9-1,8-8 0,5-17 1,-21-8-1</inkml:trace>
    </iact:actionData>
  </iact:action>
  <iact:action type="add" startTime="45300">
    <iact:property name="dataType"/>
    <iact:actionData xml:id="d6">
      <inkml:trace xmlns:inkml="http://www.w3.org/2003/InkML" xml:id="stk6" contextRef="#ctx0" brushRef="#br0">9820 8653 0,'0'0'8,"0"0"-1,0 0 3,0 0-1,0 0 1,0 0-1,0 0 0,0 0 1,0 0-1,54 29 0,-9-29 1,26-4 0,28-9 0,4-3-2,-12-1 4,-20 1-4,-22 7 2,-11 1-1,-9 4 0,-9 0 0,-3 0 2,-5-1-3,-3 1 3,3 4-4,-12-4 3,4 0 0,-4 0 0,0 4-2,0 0 2,0 0 1,-124-33-2,33 29-1,-12-1 2,24 5 1,21 0-4,17 0 3,12 0-1,8 0 0,4 0 0,5 0 1,4 0 0,4 0-1,-1 5 2,5-5-4,0 0 4,0 0-4,166 12 3,-25-29 1,45-16-3,21-16 2,0-9 0</inkml:trace>
    </iact:actionData>
  </iact:action>
  <iact:action type="add" startTime="52549">
    <iact:property name="dataType"/>
    <iact:actionData xml:id="d7">
      <inkml:trace xmlns:inkml="http://www.w3.org/2003/InkML" xml:id="stk7" contextRef="#ctx0" brushRef="#br0">11512 7705 0,'0'0'3,"0"0"-3,0 0 10,-41-17-1,20 9 0,1 0 1,3 3-1,0 14 0,1 16 1,-17 32-1,0 35 1,8-1-1,8-21 0,9-16 1,4-13 0,4-8-1,4 1 0,0-6 0,0-3 1,0 0-1,5-4 1,-1 0-1,9-9 1,3-4-1,9-8 1,21-4 0,16-8-1,4-9 0,-8-4 0,-12-4 1,-9-4 0,-7-4-1,-10-5 0,-3-7 1,0-9 0,-1-4-2,-3-5 1,-17 9 1,-21 0 0,-28 5-1,-30 7 0,-12 13 0,17 8 1</inkml:trace>
    </iact:actionData>
  </iact:action>
  <iact:action type="add" startTime="62371">
    <iact:property name="dataType"/>
    <iact:actionData xml:id="d8">
      <inkml:trace xmlns:inkml="http://www.w3.org/2003/InkML" xml:id="stk8" contextRef="#ctx0" brushRef="#br0">5199 4450 0,'0'0'1,"0"0"1,0 0 7,0 0 0,0 0 1,0 0-1,0 0 1,0 0-1,-62 13 0,20 8 0,-7 24 1,-22 46-1,-16 50 1,0 29 0,1-13-2,-1 9 2,-4 16 0,8 12-1,-8 42 0,33-24 1,17-26-1,8-16 0,16-13 1,0 0-1,9 1 0,8-1 0,0-8 1,8-12-1,1-5 1,16 13-1,16 4 0,25-8 1,9-9-1,7-12 0,1 9 1,4 3-1,12 13 1,5 0-1,24-4 0,17-9 0,4-8 1,20 1 0,46 3-2</inkml:trace>
    </iact:actionData>
  </iact:action>
  <iact:action type="add" startTime="64585">
    <iact:property name="dataType"/>
    <iact:actionData xml:id="d9">
      <inkml:trace xmlns:inkml="http://www.w3.org/2003/InkML" xml:id="stk9" contextRef="#ctx0" brushRef="#br0">10155 9816 0,'0'0'5,"0"0"5,0 0-1,0 0 1,0 0-1,54 4 1,-21 0 0,13 5-1,20 7 0,37 9 0,42 0 3,29 0-4,37-9 1,8-11 2,-8-10-2,17-11 0,16-17 0,-29-5 0,-21-7 0</inkml:trace>
    </iact:actionData>
  </iact:action>
  <iact:action type="add" startTime="65256">
    <iact:property name="dataType"/>
    <iact:actionData xml:id="d10">
      <inkml:trace xmlns:inkml="http://www.w3.org/2003/InkML" xml:id="stk10" contextRef="#ctx0" brushRef="#br0">10259 5051 0,'0'0'7,"0"0"2,0 0 0,58-4 0,12-1 1,42-3-1,37-8 0,24-5 2,18-8 1,7 0-3,9 0 0,17 0 1,20 0 0,-29 8-2,-21 5 2</inkml:trace>
    </iact:actionData>
  </iact:action>
  <iact:action type="add" startTime="73480">
    <iact:property name="dataType"/>
    <iact:actionData xml:id="d11">
      <inkml:trace xmlns:inkml="http://www.w3.org/2003/InkML" xml:id="stk11" contextRef="#ctx0" brushRef="#br0">5604 9721 0,'0'0'2,"0"0"-1,0 0 8,0 0 1,0 0-1,0 0 0,0 0 0,0 0 1,0 0-1,0 0 0,0 0 1,54 0 0,-9 4-1,26 0 0,28 5 0,13 3 1,4 5 0,8-5 2,8 0-4,13 1 1,-4-1 1,-5 5 0,21-1-2,17 1 2,0-9 0</inkml:trace>
    </iact:actionData>
  </iact:action>
  <iact:action type="add" startTime="80559">
    <iact:property name="dataType"/>
    <iact:actionData xml:id="d12">
      <inkml:trace xmlns:inkml="http://www.w3.org/2003/InkML" xml:id="stk12" contextRef="#ctx0" brushRef="#br0">7147 11149 0,'0'0'1,"0"0"5,0 0 3,0 0 3,0 0-2,0 0 6,46 0-14,-17 0 7,4 0-1,4 0 1,0-4 1,1 4-1,-1 0 0,0-4 0,0 0 0,1 0 1,-1 0-1,0 0 1,-4-1 0,0 1 0,-4 0-1,-4 0 1,4 4-1,-8-4 0,-1 4 1,-3 0-2,-1 0 1,-3 0 0,-1 0 1,-3 0-1,-1 0 0,-4 0 1,0 0-1,0 0 1,-4 0-1,0 0 0,0 0 0,0 0 1,0 0-1,0 0 0,0 0 1,0 0-1,0 0 0,0 0 1,-82 0 0,69 0-1,1 0 1,3 0 4,1 0-6,4 0 0,-8 0 2,7 0 1,1 0-4,0 0 3,0 0 0,0 0 0,0 0 4,0 0-10,4 0 5</inkml:trace>
    </iact:actionData>
  </iact:action>
  <iact:action type="add" startTime="84290">
    <iact:property name="dataType"/>
    <iact:actionData xml:id="d13">
      <inkml:trace xmlns:inkml="http://www.w3.org/2003/InkML" xml:id="stk13" contextRef="#ctx0" brushRef="#br0">8422 11046 0,'0'0'1,"0"0"5,0 0 3,0 0 0,0 0 1,0 0-1,0 0 0,0 0 1,0 0-1,0 0 0,0 0 1,0 0-1,0 0 1,0 0-1,0 0 0,0 0 1,0 0-1,0 0 1,45 0-1,-8 0 0,13 4 0,12 0 1,-4 0-1,-4 0 1,0 5-1,-9-5 0,-8 0 1,-8 0 0,-4-4-1,-8 0 0,-1 0 0,-3 0 4,-5 0-7,0 0 4,-4 0-1,0 0 0,1 0 0,-5 0 1,0 0-1,0 0 1,0 0-1,0 0 0,0 0 0,-124 8 1,61-12-1,6 0 1,7 4-1,9 0 0,7 0 1,10 0 0,3 0-1,4 0 0,5 0 0,0 0 1,3 0-1,1 0 0,4 0 1,0 0-1,0 0 1,4 0-1,0 0 0,0 0 0,0 0 1</inkml:trace>
    </iact:actionData>
  </iact:action>
  <iact:action type="add" startTime="88509">
    <iact:property name="dataType"/>
    <iact:actionData xml:id="d14">
      <inkml:trace xmlns:inkml="http://www.w3.org/2003/InkML" xml:id="stk14" contextRef="#ctx0" brushRef="#br0">15244 10831 0,'0'0'7,"0"0"2,0 0 0,0 0 1,0 0-1,0 0 1,0 0-1,42 24 0,-14-15 1,10-1-1,3 0 0,13 1 1,12-1-1,25 4 0,25 5 2,4-1-2,-12-3 0,-22-5 0,-24-8 1,-20 0-1,-17 0 0</inkml:trace>
    </iact:actionData>
  </iact:action>
  <iact:action type="add" startTime="94180">
    <iact:property name="dataType"/>
    <iact:actionData xml:id="d15">
      <inkml:trace xmlns:inkml="http://www.w3.org/2003/InkML" xml:id="stk15" contextRef="#ctx0" brushRef="#br0">18806 3983 0,'0'0'1,"0"0"5,-8 66 3,8 33 0,0 116 1,4 117 5,-4 24-7,-4-29 4,4-99-5,13-100 2,11-37 3,1-29-6,0-16 1,-4-17 2,-5-9 0</inkml:trace>
    </iact:actionData>
  </iact:action>
  <iact:action type="add" startTime="94402">
    <iact:property name="dataType"/>
    <iact:actionData xml:id="d16">
      <inkml:trace xmlns:inkml="http://www.w3.org/2003/InkML" xml:id="stk16" contextRef="#ctx0" brushRef="#br0">19113 3974 0,'0'0'10,"0"0"-2,0 0 2,0 0-1,0 0 1,0 0-1,41 0 0,25 0 1,42 0-1,8 9 0,-17-1 1,-21 8-1</inkml:trace>
    </iact:actionData>
  </iact:action>
  <iact:action type="add" startTime="94580">
    <iact:property name="dataType"/>
    <iact:actionData xml:id="d17">
      <inkml:trace xmlns:inkml="http://www.w3.org/2003/InkML" xml:id="stk17" contextRef="#ctx0" brushRef="#br0">18500 5080 0,'0'0'9,"0"0"0,0 0 0,0 0 1,0 0-1,54 20 1,29-7-1,33-1 1,-1 5-1,-23 4 1,-10 8 0,-7 12 0,-9 9 1,-25 8-3,-12 8 1,-29-4 1,-12 4-2,-17 13 2,-25 12 0,-20 0-1,-9-16 0,4-22 4,25-20-6,9-8 1,20-8 1</inkml:trace>
    </iact:actionData>
  </iact:action>
  <iact:action type="add" startTime="94954">
    <iact:property name="dataType"/>
    <iact:actionData xml:id="d18">
      <inkml:trace xmlns:inkml="http://www.w3.org/2003/InkML" xml:id="stk18" contextRef="#ctx0" brushRef="#br0">19841 5332 0,'0'0'8,"0"0"2,0 0-1,74 17 1,34-1-1,24 1 0,9 0 2,-17-5-3,-21-8 1,-28 0 1,-21-4 4,-17-4-6,-25 0 6</inkml:trace>
    </iact:actionData>
  </iact:action>
  <iact:action type="add" startTime="95160">
    <iact:property name="dataType"/>
    <iact:actionData xml:id="d19">
      <inkml:trace xmlns:inkml="http://www.w3.org/2003/InkML" xml:id="stk19" contextRef="#ctx0" brushRef="#br0">20482 4947 0,'0'0'8,"0"0"1,0 0 1,0 0-1,70 58 0,13-4 1,29 12-1,4-4 0,-25-12 1,-25-13 2,-21-8-3,-16-4-1,-20 4 2,-22 17-1,-36 36 1,-55 39-1,-16-6 2,21-28-3,33-24 2,24-22-1,17-16 0</inkml:trace>
    </iact:actionData>
  </iact:action>
  <iact:action type="add" startTime="95647">
    <iact:property name="dataType"/>
    <iact:actionData xml:id="d20">
      <inkml:trace xmlns:inkml="http://www.w3.org/2003/InkML" xml:id="stk20" contextRef="#ctx0" brushRef="#br0">22811 4148 0,'0'0'7,"0"0"2,0 0 0,0 0 1,0 0-1,0 0 0,0 0 1,0 0-1,0 0 0,-45-41 1,32 32-1,-24 9 0,-17 9 1,-45 16-1,-33 24 1,-1 9 1,26 8-3,24-8 2,29-16-1,21-9 0,17-8 1,11-4-1,18-1 1,24 9-1,33 8 1,38 5-1,0 3 0,3 13 0,-11 21 1,3 25 0,9 11-2,4 10 3,-17-9-3,-29-21 2,-33-25 0,-24-16-2,-21-8 2,-26-1 0,-32 9-1,-50 0 1,-33-13-2,-4-24 2,0-26-1,17-20 1,32-4-2,26 0 3,28 8-3,17 5 2,16-1-2,22 0 2,32-20-1,79-38 1,82-28-1,59 3 0</inkml:trace>
    </iact:actionData>
  </iact:action>
  <iact:action type="add" startTime="97893">
    <iact:property name="dataType"/>
    <iact:actionData xml:id="d21">
      <inkml:trace xmlns:inkml="http://www.w3.org/2003/InkML" xml:id="stk21" contextRef="#ctx0" brushRef="#br0">21107 6413 0,'0'0'8,"0"0"0,0 0 1,0 0 1,0 0-1,0 0 0,0 0 1,41 4-1,-4 0 0,30 4 1,40 1-1,42 3 1,29 1 2,21 3-5,7-3 3,-11-5 0,-13 0-1,-25-4 1,-16 5-2,-13-5 3,-16 0-3,-21 0 1,-25-4 1,-20 4 0,-13 0-2</inkml:trace>
    </iact:actionData>
  </iact:action>
  <iact:action type="add" startTime="99309">
    <iact:property name="dataType"/>
    <iact:actionData xml:id="d22">
      <inkml:trace xmlns:inkml="http://www.w3.org/2003/InkML" xml:id="stk22" contextRef="#ctx0" brushRef="#br0">20010 3925 0,'0'0'6,"0"0"4,0 0 0,0 0-1,0 0 0,0 0 1,0 0-1,0 0 0,0 0 1,0 0-1,-103 91 1,-42 16-1,-62 59 1,17-25 2,41-21-3,12-4 1,9-9-1,8-7 1,21-22-1,33-28 2,24-17-4,9-8 3,13-8-1,3-1 1,5 1-1</inkml:trace>
    </iact:actionData>
  </iact:action>
  <iact:action type="add" startTime="106586">
    <iact:property name="dataType"/>
    <iact:actionData xml:id="d23">
      <inkml:trace xmlns:inkml="http://www.w3.org/2003/InkML" xml:id="stk23" contextRef="#ctx0" brushRef="#br0">14454 11187 0,'0'0'1,"0"0"3,0 0 4,0 0 3,0 0-3,0 0 2,0 0-1,0 0 0,45 0 1,-32 0-1,8 0 1,8 0-1,8 0 0,0 0 1,0 0-1,0 0 0,1 0 1,-5-4-1,-4-1 0,-13 1 1,1 4-1,-5 0 1,-8 0-1,1-4 0,-5 0 1,0 0-1,0 4 0,0 0 1,0 0-1,0 0 1,-133-29-1,50 21 0,1 3 0,15 1 1,18 4-1,16 0 1,8 0-1,8 0 0,9 0 1,4 0-1</inkml:trace>
    </iact:actionData>
  </iact:action>
  <iact:action type="add" startTime="109482">
    <iact:property name="dataType"/>
    <iact:actionData xml:id="d24">
      <inkml:trace xmlns:inkml="http://www.w3.org/2003/InkML" xml:id="stk24" contextRef="#ctx0" brushRef="#br0">9799 12218 0,'0'0'7,"0"0"2,0 0 2,0 0-3,0 0 1,0 0 1,0 0-1,54-17 0,-25 9 1,4-1-1,0 5 1,9 0-1,3 0 0,5 0 1,4 4-1,8 0 0,-4 0 2,-9 0-2,-7 0 0,-9 0 0,-8 0 1,-5 0-1,-3 0 1,-5 0-1,1 0 0,-9 0 1,0 0-1,0 0 0,0 0 1,0 0-1,-4 0 0,0 0 0,0 0 0,0 0 1,0 0-1,-120 4 1,58 0-1,4 0 1,9 0-1,7 1 1,9-1-1,8 0 0,9 0 1,-5-4-1,13 0 1,4 0-2,4 4 2,0-4-1,0 0 0,103 17 1,-32-17-1,3-9 1</inkml:trace>
    </iact:actionData>
  </iact:action>
  <iact:action type="add" startTime="117561">
    <iact:property name="dataType"/>
    <iact:actionData xml:id="d25">
      <inkml:trace xmlns:inkml="http://www.w3.org/2003/InkML" xml:id="stk25" contextRef="#ctx0" brushRef="#br0">21305 13265 0,'0'0'1,"0"0"3,0 0 4,0 0 2,0 0-2,0 0 2,0 0-1,0 0 0,0 0 1,0 0-1,0 0 1,0 0-1,0 0 0,0 0 1,0 0-1,0 0 1,0 0-1,0 0 0,0 0 1,0 0-1,58 0 1,-8-4-1,8 0 0,8 0 1,0 0-1,-4-1 0,-4-3 1,-8 0 0,0 0-2,-5-5 2,1 5 0,-9 0-1,4-1 0,5 5 1,3 0-1,5 4 0,4 4 1,0 0-1,0 0 0,-4 1 1,-5-1-1,-7-4 0,-5 0 2,0-4-3,0-1 1,5 1 1,-1 4-1,9 0 1,8 4-1,12 1 0,9 3 1,-5 0-1,-4 0 0,-12-3 1,-8-1-1,-4 0 1,-9 0-1,4 0 0,1 0 0,-1 0 1,4 1-1,-7-1 0,-5 0 1,-8 0-1,-5 0 1,-3 0-1,-5 0 0,-3 0 1,-1-4-1,-4 0 0,0 0 0,4 0 0</inkml:trace>
    </iact:actionData>
  </iact:action>
  <iact:action type="add" startTime="121051">
    <iact:property name="dataType"/>
    <iact:actionData xml:id="d26">
      <inkml:trace xmlns:inkml="http://www.w3.org/2003/InkML" xml:id="stk26" contextRef="#ctx0" brushRef="#br0">16510 11145 0,'0'0'1,"0"0"6,0 0 2,0 0 0,87-12 1,-17-1 2,9-3-2,0-1 1,-1 5-5,5 8 6,0 4-5,-5 4 1,-16 0 1,-12 0 0,-25 0 1,-13-4-1,-12 0 0,0 0 1,0 0-1,0 0 0,-136-20 1,74 11-1,0 1 0,8 0 1,8 4 0,13-1-2,13 5 2,11 0-1,9 0 0,0 0 1,0 0 0,0 0-1,0 0 0,112 42 1,-66-34-1,-5 0 1,-8-3 0,-12-1-1,-17 0 1,-4-4-1,0 0 0,0 0 0,-91 8 1,29 0 0,-4 1-1,16-5 0,29 0 1,21 0-1,0-4-1</inkml:trace>
    </iact:actionData>
  </iact:action>
  <iact:action type="add" startTime="123560">
    <iact:property name="dataType"/>
    <iact:actionData xml:id="d27">
      <inkml:trace xmlns:inkml="http://www.w3.org/2003/InkML" xml:id="stk27" contextRef="#ctx0" brushRef="#br0">19137 13157 0,'0'0'6,"0"0"4,0 0-1,0 0 1,0 0-1,0 0 1,0 0-1,0 0 0,0 0 1,0 0-1,0-41 0,5 37 0,-1-4 1,4-1 0,4-3-1,5 4 0,-9-1 0,9 1 1,-5 0-1,1 4 1,-1-1-1,0 1 0,-3 0 1,-1 4-1,-4 0 0,0 0 1,0 0-1,0 0 0,1 0 1,-5 0-1,0 0 0,-5 0 1,1 0 0,-4 0-1,-4-4 0,-1 4 0,1 0 1,-1 0-1,5 0 0,0 0 1,0 0-1,-1 0 0,5 0 1,0 0-1,4-4 1,4 0-1,9 0 0,24 0 1,33-5-1,29 1 1,1-9-1,-13-12 1</inkml:trace>
    </iact:actionData>
  </iact:action>
  <iact:action type="add" startTime="125341">
    <iact:property name="dataType"/>
    <iact:actionData xml:id="d28">
      <inkml:trace xmlns:inkml="http://www.w3.org/2003/InkML" xml:id="stk28" contextRef="#ctx0" brushRef="#br0">17971 13286 0,'0'0'7,"0"0"2,0 0 1,0 0-1,0 0 0,0 0 1,70-9 0,-33 5-2,5 0 2,-5 0-1,0-4 0,4 0 1,1-1-1,12 1 0,12 0 1,12-1 0,9 5-1,-12 0 0,-17 0 1,-17 4-1,-20 0 0,-17 0 0,-4 0 0,0 0 1,0 0-1,-87-12 1,50 12 0,-9 4-1,-20 4 0,-33 0 1,-21 1-1,4-5 0,25 0 1,37 0-1,21-4 1,21 4-1,12-4 0,0 0 0,0 0 0,87 8 2,-30-12-2,6-4 1</inkml:trace>
    </iact:actionData>
  </iact:action>
  <iact:action type="add" startTime="126432">
    <iact:property name="dataType"/>
    <iact:actionData xml:id="d29">
      <inkml:trace xmlns:inkml="http://www.w3.org/2003/InkML" xml:id="stk29" contextRef="#ctx0" brushRef="#br0">14574 13099 0,'0'0'6,"0"0"4,0 0-1,0 0 1,0 0-1,45 9 1,-16-9-1,4 0 0,5-4 0,-1-1 0,-4 1 1,0 0 0,-4 0-1,-4 4 0,-9 0 0,-3 0 1,-5 0 0,-4 0-1,-4 0 0,0 0 0,0 0 1,0 0-1,0 0 1,0 0 0,0 0-1,0 0 0</inkml:trace>
    </iact:actionData>
  </iact:action>
  <iact:action type="add" startTime="142576">
    <iact:property name="dataType"/>
    <iact:actionData xml:id="d30">
      <inkml:trace xmlns:inkml="http://www.w3.org/2003/InkML" xml:id="stk30" contextRef="#ctx0" brushRef="#br0">14202 12160 0,'0'0'1,"0"0"2,0 0 5,0 0 2,0 0 0,0 62-1,0 8 1,0 58-1,4 55 1,-4 19 0,0-3-1,8-29 0,-8-38 1,0-20-1,0-33 0,0-25 0</inkml:trace>
    </iact:actionData>
  </iact:action>
  <iact:action type="add" startTime="142984">
    <iact:property name="dataType"/>
    <iact:actionData xml:id="d31">
      <inkml:trace xmlns:inkml="http://www.w3.org/2003/InkML" xml:id="stk31" contextRef="#ctx0" brushRef="#br0">14557 11915 0,'0'0'7,"0"0"2,0 0 0,42 4 1,-1 1-1,13-1 1,12-4-1,9 0 1,3 0-1,-7 0 0,-14 0 2,-7 0-3,-13 0 2,-8 0-1,-8 0 0,-4 0 1,-1 0-1,-4 0 0,-3 4 1,-1-4-1,-4 0 0,0 0 1,0 4-1,1 0 1,3 17-1,4 29 1,9 41-1,0 29 1,-9-8-1,-12-21 0,-12-9 1,-5-7-1,1-13 0,3-8 1,1-9-1,-1-7 1,1-5-1,-1-4 0</inkml:trace>
    </iact:actionData>
  </iact:action>
  <iact:action type="add" startTime="144048">
    <iact:property name="dataType"/>
    <iact:actionData xml:id="d32">
      <inkml:trace xmlns:inkml="http://www.w3.org/2003/InkML" xml:id="stk32" contextRef="#ctx0" brushRef="#br0">17909 13112 0,'0'0'7,"0"0"2,0 0 0,0 0 1,0 0 0,0 0-1,0 0 0,0 0 1,49-17-1,-20 17 0,13 4 1,16 1-1,8-1 1,4-4-1,5-4 0,3-1 2,9 1-3,4 0 2,-12 4-1,-13 0 0,-12 4 1,-9 0-1</inkml:trace>
    </iact:actionData>
  </iact:action>
  <iact:action type="add" startTime="146535">
    <iact:property name="dataType"/>
    <iact:actionData xml:id="d33">
      <inkml:trace xmlns:inkml="http://www.w3.org/2003/InkML" xml:id="stk33" contextRef="#ctx0" brushRef="#br0">15410 13294 0,'0'0'8,"0"0"1,0 0 0,0 0 1,0 0-1,0 0 1,0 0-1,0 0 1,0 0-1,0 0 0,0 0 1,0 0-1,0 0 0,0 0 1,62 41-1,-33-32 1,8-1-1,8-4 1,9 0-1,4 0 0,0-4 1,-8 0-1,-9 0 1,-8 0 1,-4 0-3,-4 0 2,-4 5-1,-5-1 0,-3 0 0,-1-4 1,0 0-1,9-4 0</inkml:trace>
    </iact:actionData>
  </iact:action>
  <iact:action type="add" startTime="148029">
    <iact:property name="dataType"/>
    <iact:actionData xml:id="d34">
      <inkml:trace xmlns:inkml="http://www.w3.org/2003/InkML" xml:id="stk34" contextRef="#ctx0" brushRef="#br0">22720 13133 0,'0'0'6,"0"0"3,0 0 0,0 0 1,0 0-1,0 0 1,0 0-1,0 0 1,0 0-1,0 0 0,0 0 1,0 0-1,0 0 0,50 0 1,-21 4-1,8 0 0,5 4 1,7 5-1,1-5 1,-9 0-1,-8 0 0,-8-3 1,-8-1-1,-5 0 1,1 0-1,-5 0 0,4-4 1,-12 0-1,4 0 0,1 0 1,-1 0-1,0 0 1,0 0-1,0 0 1,0 4-1,-4 0 0,0 1 0</inkml:trace>
    </iact:actionData>
  </iact:action>
  <iact:action type="add" startTime="159713">
    <iact:property name="dataType"/>
    <iact:actionData xml:id="d35">
      <inkml:trace xmlns:inkml="http://www.w3.org/2003/InkML" xml:id="stk35" contextRef="#ctx0" brushRef="#br0">14355 13025 0,'0'0'2,"0"0"0,0 0 7,37 4 1,0 0-1,13 0 0,4 0 1,-5 1-1,-3-1 0,-5-4 1,-12 4 0,0 0-1,0-4 0,0 0 0,0 4 2,0 0-3,0-4 2,-9 4-1,1-4 0,-13 0 0,1 0 1,-5 0-1,-4 5 0,0-1 1,0-4-1,0 0 0,0 0 1,0 0-1,0 0 0,0 0 1,-54 37 0,42-33-1,3 0 0,1 0 0,4 1 1,0-5-1,0 0 0,0 0 0,4 0 1,0 0-1,0 0 1,4 0-1,0 0 0,0 0 1,4 0-1,1 0 0,7 0 1</inkml:trace>
    </iact:actionData>
  </iact:action>
  <iact:action type="add" startTime="162899">
    <iact:property name="dataType"/>
    <iact:actionData xml:id="d36">
      <inkml:trace xmlns:inkml="http://www.w3.org/2003/InkML" xml:id="stk36" contextRef="#ctx0" brushRef="#br0">19266 12905 0,'0'0'1,"0"0"3,0 0 4,0 0 2,0 0-2,49 0 2,-24 4-1,12 4 0,9 5 1,8-1-1,-5 1 1,1-5-1,-9 0 1,-8-4-1,-8 0 1,-4 1-1,-4-1 2,-5 0-3,-8-4 1,-4 0 0</inkml:trace>
    </iact:actionData>
  </iact:action>
  <iact:action type="add" startTime="163127">
    <iact:property name="dataType"/>
    <iact:actionData xml:id="d37">
      <inkml:trace xmlns:inkml="http://www.w3.org/2003/InkML" xml:id="stk37" contextRef="#ctx0" brushRef="#br0">19257 13058 0,'0'0'1,"0"0"8,0 0-1,0 0 1,0 0 1,0 0-1,0 0 1,0 0-1,-41 37 1,37-33-1,4 1 1,0-5-1,0 0 0,0 0 1,103-5 1</inkml:trace>
    </iact:actionData>
  </iact:action>
  <iact:action type="add" startTime="168989">
    <iact:property name="dataType"/>
    <iact:actionData xml:id="d38">
      <inkml:trace xmlns:inkml="http://www.w3.org/2003/InkML" xml:id="stk38" contextRef="#ctx0" brushRef="#br0">5443 8508 0,'0'0'2,"0"0"-1,0 0 9,0 0-1,0 0 1,0 0-1,0 0 1,0 41-1,0 9 0,-8 53 1,-5 59-1,1 41 1,-5 12-1,5-12 1,3-37-1,-3-26 0,12-32 1,0-33-1,0-22 0,4-11 1,4-13-1,1-25 0,-9-4 0</inkml:trace>
    </iact:actionData>
  </iact:action>
  <iact:action type="add" startTime="169341">
    <iact:property name="dataType"/>
    <iact:actionData xml:id="d39">
      <inkml:trace xmlns:inkml="http://www.w3.org/2003/InkML" xml:id="stk39" contextRef="#ctx0" brushRef="#br0">5612 8471 0,'0'0'6,"0"0"4,0 0-1,0 0 1,0 0-1,0 0 0,62 16 1,-12-16-1,29 0 1,20-4-1,9 4 0,12 0 2,-5 0 0,14 0-2,-5 0 0,-8 4 2,-17 4-3,-4 9 2,-4 0-1,-8 3 1,4-3-1,0-1 1,-13-3-2,-8-5 2,-16 0 0,-9 1 0,-12-1-1,-8-4-1,-4 0 2,-5 0-3,0 5 1,-3-1 2,-1 0-1,0 5 1,0 7 0,5 13-1,-1 21 0,1 25 1,-5 29-1,-8 8 0,-4-5 1,0-15-1,4-22 0,0-16 1,0-12-1,0-13 0,0-8 1,-4-5-1,-1-3 1,1-1-1,-4-3 0,-13-1 0,-24 5 1,-42 3-1,-83 9 1,-66 9-1,-24 3 0</inkml:trace>
    </iact:actionData>
  </iact:action>
  <iact:action type="add" startTime="170768">
    <iact:property name="dataType"/>
    <iact:actionData xml:id="d40">
      <inkml:trace xmlns:inkml="http://www.w3.org/2003/InkML" xml:id="stk40" contextRef="#ctx0" brushRef="#br0">10544 9497 0,'0'0'6,"0"0"11,0 0-14,0 0 6,0 0 0,0 0 1,0 0-1,0 0 1,0 0-1,0 0 0,0 0 1,0 0-1,0 0 0,0 0 1,0 0-1,0 0 1,0 0-1,42 13 0,11-5 1,22 5-1,16-1 0,12-4 0,21 1 2,29 3-2,25 9 0,17 16 0,-5 0 1,-12 0-1,-17-8 1,-20-12-1,-29-9 0,-21-8 0</inkml:trace>
    </iact:actionData>
  </iact:action>
  <iact:action type="add" startTime="172782">
    <iact:property name="dataType"/>
    <iact:actionData xml:id="d41">
      <inkml:trace xmlns:inkml="http://www.w3.org/2003/InkML" xml:id="stk41" contextRef="#ctx0" brushRef="#br0">16994 9116 0,'0'0'7,"0"0"3,0 0-2,0 0 1,0 0 1,0 0-1,33 46 0,17 0 1,45 32-1,50 46 0,25 26 2,-9 3-2,-12-13 0,-21-24 0,-12-25 0,-29-20 1,-25-21-1,-17-17 1,-16-13 0,-4-7-2,-8-13 2,-1-21-1,5-49 0</inkml:trace>
    </iact:actionData>
  </iact:action>
  <iact:action type="add" startTime="173072">
    <iact:property name="dataType"/>
    <iact:actionData xml:id="d42">
      <inkml:trace xmlns:inkml="http://www.w3.org/2003/InkML" xml:id="stk42" contextRef="#ctx0" brushRef="#br0">18446 8934 0,'0'0'6,"0"0"3,0 0 1,-62 38-1,-62 82 1,-165 178 0,-92 112-1,34-38 0,44-82 0,76-70 1,45-47-1,54-32 1,32-21-1</inkml:trace>
    </iact:actionData>
  </iact:action>
  <iact:action type="add" startTime="173556">
    <iact:property name="dataType"/>
    <iact:actionData xml:id="d43">
      <inkml:trace xmlns:inkml="http://www.w3.org/2003/InkML" xml:id="stk43" contextRef="#ctx0" brushRef="#br0">16357 3983 0,'0'0'7,"0"0"2,0 0 1,0 0-1,0 0 1,70 82-1,5 1 0,32 33 1,26 41 2,20 21-4,4 13 1,0-5 1,-12-20-1,-21-25 0,-29-30 1,-24-28 0,-30-29-1,-12-21-1,-12-12 2,-9-9 0,-4-8 0,-4-4 1</inkml:trace>
    </iact:actionData>
  </iact:action>
  <iact:action type="add" startTime="173902">
    <iact:property name="dataType"/>
    <iact:actionData xml:id="d44">
      <inkml:trace xmlns:inkml="http://www.w3.org/2003/InkML" xml:id="stk44" contextRef="#ctx0" brushRef="#br0">17573 3991 0,'0'0'7,"0"0"3,0 0 0,-111 107-2,-117 92 3,-123 91 0,7-17-1,1-24 0,3-5-2,10 13 3,-14 37-3,21-9 1,42-36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37:03.5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8048">
    <iact:property name="dataType"/>
    <iact:actionData xml:id="d0">
      <inkml:trace xmlns:inkml="http://www.w3.org/2003/InkML" xml:id="stk0" contextRef="#ctx0" brushRef="#br0">4528 5568 0,'0'0'1,"0"0"1,0 0 8,0 0-1,0 0 0,0 0 1,0 0-1,0 0 1,0 0-1,0 0 0,50 0 1,-33 0-1,12 4 1,4 1-1,12 3 0,9-4 0,4 0 1,8-4-1,4 0 0,5-4 2,-1 4-2,1 0 0,-1 4 0,5 0 1,16 0-1,13 1 0,12-10 1,8 5-1,-4 5 1,-4-1-1,0 0 0,0-4 1,4-4-1,-8 0 0,-8 8 1,-9 0-1,0 0 0,5 0 1,11-8-1,14 0 0,-1 4 1,-8 4-1,0 0 0,4-4 1,4-4-1,5 4 0,7 0 1,5 0-1,8 0 1,13 0-1,12-4 0,4 0 1,-4 0-1,-5-1 0,-20 5 0,-12 5 1,-9-1-1,17 0 1,17-4-1,57 4 0,92 8 0</inkml:trace>
    </iact:actionData>
  </iact:action>
  <iact:action type="add" startTime="39006">
    <iact:property name="dataType"/>
    <iact:actionData xml:id="d1">
      <inkml:trace xmlns:inkml="http://www.w3.org/2003/InkML" xml:id="stk1" contextRef="#ctx0" brushRef="#br0">4123 5365 0,'0'0'6,"0"0"3,0 0 1,0 0-1,41 0 1,26 0-1,24-4 0,24-8 1,10-9-1,7 5 2,13 3-3,0 1 2,12-1-1,0 5 0,8 0 0,-7 4 1,-1-1-1,-16-3 1,-21-4-1,-13 3 0,-3 14 1,3 3-1,9 0 0,16 0 1,21 1-1,17 3 1,4 1-1,-5-1 0,-3-4 1,-13 1-1,-12-1 0,-17 0 0,-17 0 1,-16 1-1,5-1 1,11 0-1,21 1 1,9-1-1,0-4 0,16 0 0,4 0 1,8-4-1,5-8 0,4 0 1,-1-5-1,10 5 0,11-4 0,17 3 1,-4 5-1,37 4 1,33 13-1,38 3 0,45 5 0</inkml:trace>
    </iact:actionData>
  </iact:action>
  <iact:action type="add" startTime="60146">
    <iact:property name="dataType"/>
    <iact:actionData xml:id="d2">
      <inkml:trace xmlns:inkml="http://www.w3.org/2003/InkML" xml:id="stk2" contextRef="#ctx0" brushRef="#br0">7929 4007 0,'0'0'2,"0"0"1,0 0 5,0 0 2,0 0-1,0 0 1,0 0-1,0 0 0,0 0 1,0 0-1,0 0 1,0 0 0,0 0-1,0 0 0,0 0 0,0 0 2,0 0-3,0 0 1,-45 33 1,28 1-1,-3 24 1,-5 41-1,4 50 1,9 41 1,3 34-4,5 4 3,8-17 0,5-25-1,11-37 0,5-33 1,0-33-1,-4-25 0,-5-17 0,-3-12 1,-5-8-1,-4-9 0,-4-7 0,-4-5 1</inkml:trace>
    </iact:actionData>
  </iact:action>
  <iact:action type="add" startTime="60658">
    <iact:property name="dataType"/>
    <iact:actionData xml:id="d3">
      <inkml:trace xmlns:inkml="http://www.w3.org/2003/InkML" xml:id="stk3" contextRef="#ctx0" brushRef="#br0">7871 3858 0,'0'0'5,"0"0"5,0 0-1,0 0 1,0 0-1,0 0 1,0 0-1,0 0 0,46-16 1,-38 16-1,5 0 0,3 0 0,5 0 1,8-9-1,4 9 1,12-8-1,9 0 1,12 8-1,9 0 0,12 0 1,4 16 3,-4-7-6,-9-1 2,1-8 1,16 0-1,17 0 1,20 0 0,5 8 0,-26 1-2,5-1 2,4-8-1,13 8 0,-1 0 1,-16 1-1,-21-9 2,-4 0-4,8 0 4,13-9-3,8 9 2,-8 0-1,-17 0 0,-25 0 1,-16 0-1,-8 0 1,-5 0-2,4 0 2,5-8-1,4 8 0,4 0 1,-4 0-1,-9 0 1,-8 0-1,-8 8 1,0-8-1,-12 9 0,3-9 1,1 8-3,-4 0 2,3 9 1,-3-9-1,-1 9 0,-3-1 1,-5 9-1,-4-8 0,0 7 0,-4 1 1,0 0-1,5 17 1,-1-1-1,8 9 0,5-1 1,-1 18-1,5-1 0,-5 4 1,-3-4-1,-9-8 0,0-4 1,-4-4-1,0-5 1,-4 5-1,4 0 0,0 0 1,4-5-1,0 5 0,5-5 1,-1-7-1,-4-5 0,0-4 1,0-4-1,0-1 1,5-3-1,-9-4 0,0-1 1,-9 5-1,5 0 0,0-1 0,-4 5 1,-5 0-1,1 0 1,-5 0-1,-7-1 0,-9 1 0,-5-4 1,1-4-1,-4-5 0,3-8 1,1-4-1,0 0 1,-4 0-1,-5 4 0,-12 5 1,-20 3-1,-18 0 1,-3-3-1,-4-9 0,3-9 1,1 1-1,0 8 0,-5 4 0,-12-4 1,-20-4-1,-17 0 0,-33-4 1,-13-1-1,-8 5 1,5 0-1,15 0 0,18 0 1,11-4 0,18-13-2,-1-12 5,-20-17-7</inkml:trace>
    </iact:actionData>
  </iact:action>
  <iact:action type="add" startTime="63826">
    <iact:property name="dataType"/>
    <iact:actionData xml:id="d4">
      <inkml:trace xmlns:inkml="http://www.w3.org/2003/InkML" xml:id="stk4" contextRef="#ctx0" brushRef="#br0">4653 6872 0,'0'0'7,"0"0"2,0 0 1,0 0-1,0 0 0,0 0 1,0 0-1,0 0 1,0 0-1,45 25 0,1-16 1,20-5-1,29-4 1,25 0-1,37 0 2,21 0-1,12 0-1,-12 0 1,-21 4-1,-8 0 1,-8-4-1,-13-4 1,-20 0-2,-1 4 2,22 4-1,24 0 1,16 0-1,9 0 1,0 0 1,0 1-4,-12-5 3,-26-5-1,-7 5 0,3 5 1,13-5-1,4-5 0,-16 5 1,4 5 0,12-1-2,12-8 2,34-9-1,-1-8 0</inkml:trace>
    </iact:actionData>
  </iact:action>
  <iact:action type="add" startTime="88503">
    <iact:property name="dataType"/>
    <iact:actionData xml:id="d5">
      <inkml:trace xmlns:inkml="http://www.w3.org/2003/InkML" xml:id="stk5" contextRef="#ctx0" brushRef="#br0">13999 3337 0,'0'0'2,"0"0"0,0 0 8,0 0-1,54 16 0,-13-8 1,17 1-1,21-1 0,12-8 2,8 0-2,17 8 2,28 9-3,30-1 1,17 1 1,-9 0-1,4-1 1,-4-8-1,4 1 0,13-9 0,-5 8 1,5 0-1,12 1 1,20 7-1,-11 1 0,3-1 1,5 1-1,-13-1 0,4 1 1,21-9-1,-4 0 0,12 1 1,17-1-1,-4-8 0,3 0 1,14 0-1,-22 0 1,-4 0-1,-3 0 0,-22 0 0,-16 0 1,-12 8-1,-21 9 0,-21-9 1,-21 9 1,-20-9-3</inkml:trace>
    </iact:actionData>
  </iact:action>
  <iact:action type="add" startTime="89730">
    <iact:property name="dataType"/>
    <iact:actionData xml:id="d6">
      <inkml:trace xmlns:inkml="http://www.w3.org/2003/InkML" xml:id="stk6" contextRef="#ctx0" brushRef="#br0">18496 2277 0,'0'0'8,"0"0"1,0 0 0,0 0 0,0 0 1,0 0-1,0 0 1,29 58-1,-21-9 0,-8 26 1,-8 41-1,-13 58 3,1 49 1,-13 51-5,4 24 2,4-25 0,12-16-1,5-42-4,4-20 4,4-22 1,0-19-1,8-1 0,5-4 1,-1 0-1</inkml:trace>
    </iact:actionData>
  </iact:action>
  <iact:action type="add" startTime="93169">
    <iact:property name="dataType"/>
    <iact:actionData xml:id="d7">
      <inkml:trace xmlns:inkml="http://www.w3.org/2003/InkML" xml:id="stk7" contextRef="#ctx0" brushRef="#br0">17677 3428 0,'0'0'1,"0"0"1,0 0 7,0 0 1,0 0-1,0 0 1,-41-17-1,28 9 1,-3 0-1,-5-1 0,-4 1 1,-16 8-1,-34 25 0,-41 25 1,-24 32 0,-1 9-1,5 1 0,20-10 0,25-15 1,20-9-1,22-17 1,20-16-1,16-9 0,13-16 0,4 0 1,-4 0-1,83-41 1,41-25-1,79-34 0,41 1 1,21-17-1,-38 8 1,-53 42-1,-37 16 0,-42 26 1,-33 15-1,-12 18 0,-13-1 1,-12 17-1,-17 0 0,-12 8 1,-17 16-1,-12 18 1,-8-1-1,3-16 0,14-17 0,7-8 1,13-9-1,-4 1 1,8-9-1,8 0 1,0-8-1,17 0 0,25 0 1,37-16-1,41-17 0,8-9 1,-7-8-1,-34 17 1,-33 9-2,-29 7 2,-17 17-1,-11 8 1,-5-8-1,0 0 0,-75 124 1,13-49-1,-4 8 1,12-17-1,21-8 0,25-33 1,16-9-2,13-16 2,-21 0-1,140-41 2,-3-9-2,28 1 1,1-1-1,-21 9 2,-29 7-4,-34 10 4,-20 7-3,-20 9 2,-13 8-1,-9 0 1,-7 0-1,-5 8 0,-4 9 0,0-1 2,0 9-3,1 0 3,11 0-3,13-1 2,17-7-1,12-9 0,12-8 0,13-16 0,-1-9 1,-7 0-1,-21 9 1,-21 7-1,-21 18 0,-8-1 0,-4-8 1</inkml:trace>
    </iact:actionData>
  </iact:action>
  <iact:action type="add" startTime="98096">
    <iact:property name="dataType"/>
    <iact:actionData xml:id="d8">
      <inkml:trace xmlns:inkml="http://www.w3.org/2003/InkML" xml:id="stk8" contextRef="#ctx0" brushRef="#br0">16473 4355 0,'0'0'1,"0"0"3,0 0 4,33 62 2,0-20-1,4-1 0,1 0 1,-1 1-1,0 3 1,0 9-1,1 8 2,-5 5 0,-4-9-2,-9-13 1,-3-8-1,-5-12 2,-3-8-4,-1-1 6,0-7-6,-4-1 0,5-4 2,-1 0 0,4-4 1,13-12-1,25-21 1,24-25-1,9-13 1,-4 9-1,-13 8 0,-8 5 1,0 3-1,-1 9 0,-3 8 1,-4 8-1,-5 13 1,-7 8-1,7 4 1,-3 8-1,3 5 0,5 8 0,-1 8 0,-7 8 1,-1 9 0,-8 4-1,-4 0 0,-4-5 0,-4-3 0,-9-13 1,0-4-1,-3-8 1,-5-5-1,0-3 2,0-5-2,0-4-2,0 0 3,1 0 1,-1-4-4,0-4 3,8-8-1,17-30 1,21-32-1,20-17 1,9 0-1,-5 20 1,-3 18-1,-1 11 0,4 5 1,1 8 0,-13 8-2,-4 5 1,-8 7 1,-5 5 1,-4 4-3,9 9 0,8 3 3,8 9-2,-4 8 0,-8 0 1,-13 0 0,-7-9-2,-6 1 2,-7-4-1,0-1 0,0 1 1,-1-1-1,5 1 0,8-1 2,13 1 0,16-5-4,16-12 1,17-12 2,5-17 0,-9-8-1,-21-5 1,-12 1-1,-4 4 0,-9-5 0,-7 5 1,-9 0-1,-9-1 0,-3-20 1,3-33-1,14-33 0,15-50 1,22-33 0</inkml:trace>
    </iact:actionData>
  </iact:action>
  <iact:action type="add" startTime="103126">
    <iact:property name="dataType"/>
    <iact:actionData xml:id="d9">
      <inkml:trace xmlns:inkml="http://www.w3.org/2003/InkML" xml:id="stk9" contextRef="#ctx0" brushRef="#br0">15612 2517 0,'0'0'1,"0"0"2,0 0 6,0 0 1,0 0-1,0 0 1,0 0-1,0 0 1,0 0-1,0 0 0,0 0 1,38 41-1,-34-41 0,0 9 1,0-1-1,0 8 1,0 1-1,0 0 0,-4-1 1,0 17-1,-4 0 0,4 17 1,0 16-1,0 25 0,4 25 2,-4 0-3,0 0 2,0-17-1,5-7 1,3-1-1,4 8 0,5 9 1,-5-1-1,-3-7 0,-5-26 1,0 1-1,0-26 0,0 1 1,4 0-1,5 8 1,7 8-1,1 13 0,0 8 1,-9 4-1,-8-8 0,-4-9 1,0 1-1,9 7 0,7 14 1,1 11-1,-5 17 1,-12 13-1</inkml:trace>
    </iact:actionData>
  </iact:action>
  <iact:action type="add" startTime="105285">
    <iact:property name="dataType"/>
    <iact:actionData xml:id="d10">
      <inkml:trace xmlns:inkml="http://www.w3.org/2003/InkML" xml:id="stk10" contextRef="#ctx0" brushRef="#br0">18459 2285 0,'0'0'6,"0"0"4,0 0-1,0 0 1,0 0-1,0 0 1,0 0-1,0 0 1,0 0-1,0 0 0,0 0 0,0 0 1,0 0-1,0 0 1,0 0-1,0 0 0,0 0 0,0 0 1,0 0-1,41 66 1,-37-8-1,-4 8 0,-4 17 1,-4-8-1,0-1 1,-1 9-1,1 16 2,0 1-1,4 8 0,0-1-2,-5 1 3,1-17-3,4-8 2,0-9-1,4 1 0,0 8 1,4-9-1,-4-8 2,0 1-3,0-9 2,0-1-1,-4 1 0,0 0 0,0 0 1,-1 9-1,5 7 1,0 5 0,-8 8-2,4 4 2,0 0-1,0-4 0,0-13 0,-1-7 1,1-9 1,0-5-4,4-3 3,0-8-1,0-5 0,0-4 1,0-4-1,0 0 1,0 0-1,0 0 2,0 0-3,0 0 1,-4-4 1,4-5-1,0-3 1,0-1-2,0-3 3,0-5-6,0 0 5,0 1-1,0-5 1,0 0-1,0 0 0,0 0 1,0-4-1,0 0 1,0 0-1,0 0 0,-17-103 1,9-5-1,4-41 1,-8-12-1,7-5 0,1 0 1,4 5-2,4 4 2,1-9 0,7 0-1,-8-8 1,9 1-2,-1 7 2,0 17 0,1 25-1,3 8 0,1 0 0,-1-8 1,-3 8-1,-1 8 0</inkml:trace>
    </iact:actionData>
  </iact:action>
  <iact:action type="add" startTime="107775">
    <iact:property name="dataType"/>
    <iact:actionData xml:id="d11">
      <inkml:trace xmlns:inkml="http://www.w3.org/2003/InkML" xml:id="stk11" contextRef="#ctx0" brushRef="#br0">20242 2492 0,'0'0'8,"0"0"-1,0 0 3,0 0-1,0 0 1,0 0-1,0 0 0,46 0 1,-38 0-1,0 0 0,0 0 1,1 0-1,-5 0 1,0 0-1,0 0 0,0 0 1,0 0-1,1 0 1,-1 0-1,0 0 0,0 0 1,0 0-1,0 0 0,0 0 1,0 0-1,1 0 0,-1 8 1,0-8-1,0 9 1,0 7-1,0 1 0,0 24 1,1 9-1,-5 8 0,0 16 0,0-7 1,4 7 1,0 9 0,-4-9-3,-8 26 2,-9 7-1,-8 9 0,0-8 2,9-25-1,8-9-2,3-7 1,5-1 1,-4 0-1,0 0 0,-8 9 2,-5-1-3,1-7 1,3-1 2,5-8-2,4-17 0,4 1 0,0-1 0,0 9 0,0 8 1,0 16-1,-17 17 1,1 0-2,-5-4 4,9-12-4,7-9 1,5-8 0,0 0 0,0 12 1,0 5-1,0 4 2,-16 3-3,4-11 2,-1-13-1,5-13 1,4-12-2,0-8 2,-1-4-1,1-9 0,0 1-1,4-5 1,0 0 0,0-4 0,0 1 0,0-1 2,0 0-2,0-4 1,0 0-1,0 0 0,0 0 1,-12-145 0,-1 0-1,1-41 0,-1-13 0,9 9 1,0 20-1,4 29 1,4 9 0,5-1-2,-5 17 3,-4 8-2,0 26-1,0-1 2,12 8-1,9-16 0,8-16 1,0-9-1,-4 0 0,-5 16 3,5 9-4,4-8 1,0 16 0,-4 0 0,-4 25 0,-5 9 1,-8 7 0,-3 1-2,-1 8 2,0 8 0,-4 0-1,0 0 3,0 0-6,0 9 3,0-1 1,0 9-1,0-9 1,0 9 0,0 0-2,0 0 2,0 8-1,0-9 2,0 9-3,0-8 1,0 8 0,0-8 2,0 8-3,4 8 2,0-8-2,4 17 3,5 16-1,-1 25-2,-4 8 2,1 17-2,-1 8 1,0 8 2,1 1-2,-1 7 0,-8 1 1,-4-1 0,-5-7-1,5-9 0,0-8 1,0 16-2,-8 17 2,-9 17-1,-4-9 0,4-8 1,9-9 0,4-16-2,-5 9 4,-7 12-4,-5-9 1,0 1 2,8-9 1,9-4-2,8 0-5,0 0 3,-4-4 2,-4-8-1,-1-17 0,1-8 1,4-13-1,0-8 2,0-8-4,0-4 3,-1-9-1,5 1 1,0-5-2,0-4 3,0-4-3,0 0 1,0-87 2,9-70-2,-5-75 0,12-41 2,-3 3-3,-5 47 2,5 8-2,-1 24 2,4 1-1,1 16 1,4 8-1,-1 17 1,5 17-1,4 7 1,4 9-1,-8 17-1,-4 33 3,-13 16-3,0 17 4,-3 16-5,-1 1 2,-4 8 0,0 8 0,0-9 2,8 9-2,-8 0 0,4 9 1,0 7-1,4 17 0,1 34 0,-1 32 0,-4 50 1,0 25-1,-4 8 1,-8-8-1,0-17 0,-5 1 1,1-1-1,-5-8 0,1-8 1,-1 4-1,-3 4 0,-1 0 0,8-4 0,9-17 2,0-12-2,4-13 0,-8-7 1,0-18-1,-1-11 0,1-9 1,0-13 0,4-12-1,0-8 0,-1-4 0,5-5 0,0-3 2,0-5-3,0-4 2,0 0 0,0-4-2,0 0 1,-8-111 1,-4-96 0,-9-96-1,21-20 0,-12 29 1,12 46-1,8 16 0,-4 25 1,0 25-2,0 25 3,0 16-2,9 17 0,12-9 0,4 17 1,-5 17-1,-3 33 1,-8 16-2,-5 25 2,-4 8-1,0 1 1,0 8-2,0 8 2,1 8 0,-1 0-1,0 9 0,0 24 1,4 34 0,1 32-1,-5 26 0,4 41 1,-8 16-2,-12 50 3,-1 0-3,1 1 1,-1-26 1,-3-25 0,-1-24-1,1-29 0,3-13 0,9-12 1,-4-1 0,-5 1-2,-7-8 2,-5-17-1,0-21 0</inkml:trace>
    </iact:actionData>
  </iact:action>
  <iact:action type="add" startTime="113830">
    <iact:property name="dataType"/>
    <iact:actionData xml:id="d12">
      <inkml:trace xmlns:inkml="http://www.w3.org/2003/InkML" xml:id="stk12" contextRef="#ctx0" brushRef="#br0">14028 3925 0,'0'0'2,"0"0"0,0 0 7,0 0 2,0 0-3,0 0 1,0 0 1,0 0-1,0 0 1,0 0 0,0 0-2,0 0 2,0 0-1,58 16 0,-21-16 1,13 8-1,12 1 0,12-1 1,-4-8-1,-3 0 0,-5 0 2,0-8-2,4 8 0,4-9 0,5 9 1,-1-8-1,-3 8 1,-5 0-1,-4 0 0,-4 0 1,0 0-1,-9-8 1,1 8-1,-9-8 0,1 8 1,-5-9-1,-4 9 0,-8-8 1,-4 8-1,-5 0 1,-3 0-1,-1 0 0,-12 0 1,4 0-2</inkml:trace>
    </iact:actionData>
  </iact:action>
  <iact:action type="add" startTime="114947">
    <iact:property name="dataType"/>
    <iact:actionData xml:id="d13">
      <inkml:trace xmlns:inkml="http://www.w3.org/2003/InkML" xml:id="stk13" contextRef="#ctx0" brushRef="#br0">14363 3146 0,'0'0'7,"0"0"2,0 0 0,0 0 0,0 0 1,0 0-1,0 0 0,50 0 1,-34 0-1,5 0 1,8 0-1,0 0 1,4 0-1,8 0 0,5-8 1,12 8-1,8 0 0,12 0 2,5 0-3,8 0 2,-8 8-1,-9-8 0,-7 0 1,7-8-1,5 8 1,12-8-1,4 8 0,0 0 1,-4 0-1,-4 0 0,-8-9 1,-5 1-1,0-8 0,-3 7 1,-1 9-1,1-8 0,-14 8 1,5 8-1,1-8 0,-6 0 1,1 0-1,0 0 1,4-8-1,0 0 0,5-1 0,-1 1 1,0 8-1,9 0 0,3 8 1,13-8-1,0 0 0,0 0 1,4-8 0,9 8-1,-1 0 0,5 8 1,-9 1-1,-12-1 0,-13-8 1,-12-8-1,-8 8 0,-8-9 0,-9 9 1,-8-8-1,-4 8 0</inkml:trace>
    </iact:actionData>
  </iact:action>
  <iact:action type="add" startTime="116076">
    <iact:property name="dataType"/>
    <iact:actionData xml:id="d14">
      <inkml:trace xmlns:inkml="http://www.w3.org/2003/InkML" xml:id="stk14" contextRef="#ctx0" brushRef="#br0">13945 5233 0,'0'0'7,"0"0"1,0 0 2,0 0-1,54-8 1,-29-1-1,-1 5 1,1 0-1,4 0 0,4 0 1,5 4-1,3 0 0,9 0 1,8 0 0,8 0-1,8-4 1,9-5 1,4-3-2,4 4 0,4 8 1,21 0-1,12-4 0,13-1 1,12-3 0,0 4-1,4 0 1,0-4-2,-4-5 3,-4 1-3,-8 3 2,-9 5 1,1 0-4,-1-4 3,-8 4-1,1 4 1,-1 0-1,4 0 0,-4 0 0,-4-4 1,-8 4 0,-5 4-2,1 0 2,-1 0-1,1 0 0,0-4 0,3 4 1,-3 0-1,12 5 1,-4 3 0,4 1-1,-5-5 0,5-8 0,-8 4 0,8 0 1,-4 4-1,-4 5 2,-5-9-3,1 0 2,4-4-1,-1 0 0,-3 4 0,-13 5 0,-16-1 1,-13-4-1,-12-4 2,-9 0-3,-4 0 2,-7 0-1,-5 0 0,-9 0 2,-3 0-3,-5 0 1</inkml:trace>
    </iact:actionData>
  </iact:action>
  <iact:action type="add" startTime="123573">
    <iact:property name="dataType"/>
    <iact:actionData xml:id="d15">
      <inkml:trace xmlns:inkml="http://www.w3.org/2003/InkML" xml:id="stk15" contextRef="#ctx0" brushRef="#br0">21310 3833 0,'0'0'2,"0"0"1,0 0 6,0 0 1,0 0-2,0 0 2,0 0-1,0 0 1,0 0-1,0 0 0,28-41 1,-19 41-1,3 0 1,5 0-1,8 0 0,16 0 1,17 8-1,8 1 0,4-1 1,9-8-1,0 8 2,7-8-3,5 8 2,1 1-1,-14 7 0,-12-7 1,-12-1-1,-13-8 1,-3 8-1,-9-8 0,-4 8 0,-1-8 1,-3 9-1,4-9 0,8 8 1</inkml:trace>
    </iact:actionData>
  </iact:action>
  <iact:action type="add" startTime="124987">
    <iact:property name="dataType"/>
    <iact:actionData xml:id="d16">
      <inkml:trace xmlns:inkml="http://www.w3.org/2003/InkML" xml:id="stk16" contextRef="#ctx0" brushRef="#br0">21487 2475 0,'0'0'7,"0"0"9,0 0-14,0 0 8,0 0-1,0 0 1,0 0-1,0 0 0,0 0 1,0 0-1,0 0 0,0 0 1,0 0-1,0 0 0,0 0 1,0 0-1,29 108 1,-41 25 0,0 49-2,3 33 4,5 17-1,-4 0-2,4-17 1,0-24 0,4-26-1,4-8 0,0-7 1,-4-14 0,-4-20-1,0-25 0,4-25 0,4-8 1,4-8-1,0-4 1,5-5 1,-1 0-7,1-3 5,-1-5 0,-4-8 1,-4-5-1,0-7 0,-4-5 1,0-8-1,0 0 0,0 0 0,-45-211 2,20-62-2,13-67 0,20-8 0,9 25 1,-1 42-1,5 57 0,4 42 1,-5 41-1,5 34 1,-17 32-1,-3 25 0,-5 17 0,4 9 2,-4 7-3,4 9 1,-4-9 2,0 9-3,4 8 2,0-8-1,0 8 0,-4 8 2,0 25-3,4 50 2,-8 74-1,-4 50 1,0 50 0,-21 33-2,4-34 2,-8 18-1,-4-26 0,8-33 0,4-16 1,8-33-1,5-26 1,4-20-1,-1-20 1,5-26-1,-4-20 0,4-12 0,0-18 1,-1-3-1,5-8 0,0-1 1,0-4-2,0-4 2,0-8 0,0-50-1,13-165 1,24-241-2,33-119 3,-3 115-3,-9 91 1,-5 75 1,-24 100 0,-12 57 4,-13 41-5,-8 26-4,0 24 5,0 9-2,4 8 2,-9 16-1,9 1 0,0-1 0,0 9 0,0 0 2,0 8-2,0-9 1,9 9-2,-9 0 2,0 0-1,12 149 1,-12 91-1,-21 174 1,1 42-1,-18-26 0,1-82 2,4-99-3,0-59 1,4-33 1,4-28 2,4-17-2,1-21-1,3-25 0,5-21 2,-1-16-4,5-16 3</inkml:trace>
    </iact:actionData>
  </iact:action>
  <iact:action type="add" startTime="127804">
    <iact:property name="dataType"/>
    <iact:actionData xml:id="d17">
      <inkml:trace xmlns:inkml="http://www.w3.org/2003/InkML" xml:id="stk17" contextRef="#ctx0" brushRef="#br0">13982 6140 0,'0'0'7,"0"0"2,0 0 1,0 0-1,0 0 1,0 0-1,0 0 0,0 0 1,0 0-1,0 0 0,0 0 1,0 0-1,0 0 0,50 29 1,-34-25 0,9 4-1,-4 0 1,12 5-1,8-1 0,9 1 1,8-5-1,4-4 0,4 0 1,-4-4 1,0 0 0,-4 0-2,4 0 0,5 0 1,3 0 1,4 0-4,5-4 4,0 0-2,-5-4 0,-12 3 0,-8-3 1,-4 4 0,-5 0-1,5 0 1,-1 0-1,1-1 0,8 1 0,4 0 0,4 0 1,5 0-1,-5 0 0,0 0 1,0-1 0,0 1-1,1 0 0,7 0 0,5 0 1,-1 4 4,1 0-13,-1 0 8,1 4 2,-9-4-2,-8 0 1,1 0-1,-1 0 1,4 4-2,4-4 1,13 0 2,-5 0-3,1 0 1,-4 0 1,-9 0-1,0 0 1,0 0-1,4 0 0,13 0 1,17 0-1,11 0 1,1 0-1,-17 0 0,-8 0 0,-13 0 1,5 0-1,8 0 0,16 0 1,5 0 0,0 0-1,-5-4 1,-8 0-1,-8 0 1,-4-5-3,-5 1 3,1 4 0,-9 0-1,-8 0 0,0 4 1,-8 0-1,-4 0 1,-1-4-1,-3 0 1,0 4-2,-1-5 4,5 1-4,3 0 1,5 0 0,9 4 0,3 0 1,0 0 0,1 0-2,-5 0 2,-8 0-1,0 0 0,-5-4 0,5 0 1,9 0-1,7-1 1,5 1-2,-1 4 2,-3 0-1,-9 0 1,-8-4 0,-9 4 4,-3 0-7,-5 0-2,-3 0 5,-1-4 0,0 0-1,4 0 0,-3 0 0,-5-1 0,-4 1 1,-4 0-1,-5 0 1,-3 4-1,-1 0 0,-3 0 1,-1 0-1,-4 0 1,1 0-2,-5 0 2,4 0-1,-8 0 1,4 0-1,0 0 0,1 0 0,-1 0 0,0 0 1,-4 0-1,0 0 1,0 0-1,0 0 0,0 0 1,0 0-1,0-4 1,0 4-2</inkml:trace>
    </iact:actionData>
  </iact:action>
  <iact:action type="add" startTime="134905">
    <iact:property name="dataType"/>
    <iact:actionData xml:id="d18">
      <inkml:trace xmlns:inkml="http://www.w3.org/2003/InkML" xml:id="stk18" contextRef="#ctx0" brushRef="#br0">21802 2525 0,'0'0'1,"0"0"2,0 0 7,-50 8-1,38-8 0,4 9 1,-1-9-1,1 8 1,4-8-1,0 8 1,0 1-1,4-1 0,-9 25 0,5 17 1,0 57-1,0 84 2,16 49-3,1 25 2,-9-8-1,8-34 0,1-8 1,-9-8-1,4-8 0,0-8 1,-4-17-1,9-34 0,-5-36 1,-4-26-1,-4-24 0,0-16 1,0-9-1,0-9 1,0-3-1,0-5 0,0-4 0,-4-8 0,4 0 1,4-111 0,13-171-1,28-177 0,-7 7 1,-9 96-1,-13 100 0,-12 82 1,0 49-1,-4 34 0,-4 25 1,0 16-1,4 17 1,-4 8-1,4 9 0,0 8 1,0-1-1,0 1 0,0 8 0,0 0 1,-21 133 0,-24 156-1,-9 150 0,-12 8 1,8-99-1,33-104 0,4-66 1,9-57-1,0-43 1,-1-28-1</inkml:trace>
    </iact:actionData>
  </iact:action>
  <iact:action type="add" startTime="136767">
    <iact:property name="dataType"/>
    <iact:actionData xml:id="d19">
      <inkml:trace xmlns:inkml="http://www.w3.org/2003/InkML" xml:id="stk19" contextRef="#ctx0" brushRef="#br0">16969 4090 0,'0'0'7,"0"0"2,0 0 1,0 0-1,0 0 1,0 0-1,0 0 0,21-50 1,-13 34 0,1-1-1,3 1 0,-4 8 1,1-9-1,3 9 0,-8-1 1,4 9-1,1 0 0,-9 0 1,49 34 1,1-1-3,12 8 1,4-8 0,-4-16 0,-8-9 1,-8-8 2,-1 0-5,-12 0 3,4-8-1,-8-1 1,13-7-1,-9 8 1,12-9-1,5 0 0,4-7 1,8 7-1,-8 1 0,0-1 0,-5 9 1,5 8 0,-4-9 0,12 9-2,12 0 2,17 0-2,17-8 2,-5 0 0,-8-9 0,-12-8-1,-17 1-1,-4-1 3,-12-8-2,-9 8 0,-8 8 1,-8 1-1,-4-1 0,-5 9 1,1 0-1,0 8 1,-1-9-2,1 9 1,8 0 2,8 9-2,16-1 1,5 0-2,12 0 3,9 1-2,-5-18 0,-4 1 0,-8 0 1,-12 0-1,-13 8 0,-4-9 0,0 9 1,0 0 0,12 0-2,17 17 1,21-1 2,12 1-3,-5 0 2,-15-9-1,-13 0 0,-4-16 1,-5-9 0</inkml:trace>
    </iact:actionData>
  </iact:action>
  <iact:action type="add" startTime="138410">
    <iact:property name="dataType"/>
    <iact:actionData xml:id="d20">
      <inkml:trace xmlns:inkml="http://www.w3.org/2003/InkML" xml:id="stk20" contextRef="#ctx0" brushRef="#br0">21703 2550 0,'0'0'6,"0"0"3,0 0 1,0 66-1,0 34 1,0 90-1,-9 133 2,1 99 0,-25 42-2,4-71 1,21-99-1,-9-54 1,1-57 0,3-34-2,-3-29 2,3-37 0,5-21-2,4-21 2,-9-12-2,5-8 2</inkml:trace>
    </iact:actionData>
  </iact:action>
  <iact:action type="add" startTime="206680">
    <iact:property name="dataType"/>
    <iact:actionData xml:id="d21">
      <inkml:trace xmlns:inkml="http://www.w3.org/2003/InkML" xml:id="stk21" contextRef="#ctx0" brushRef="#br0">15480 13199 0,'0'0'1,"0"0"4,0 0 3,0 0 2,-41 29-1,32-8 1,1 3-1,0 14 1,0 11-1,-1 22 0,5 20 1,-4 29 0,0 37 0,-1 29 1,-7 26-3,-1-1 4,1-17-5,-1-20 2,9-12 1,0-13-1,-1 0 1,-3 4-1,4 0 0,-1 5 2,5-1-2,-4-8-1,4-4 2,8-4-1,8 4 0,5-5 1,-5-11-1,-8-30 2,-4-20-3,0-21 2,0-13-1,0-12 0</inkml:trace>
    </iact:actionData>
  </iact:action>
  <iact:action type="add" startTime="207248">
    <iact:property name="dataType"/>
    <iact:actionData xml:id="d22">
      <inkml:trace xmlns:inkml="http://www.w3.org/2003/InkML" xml:id="stk22" contextRef="#ctx0" brushRef="#br0">16957 12702 0,'0'0'7,"0"0"2,0 0 1,0 0 0,0 0-1,0 0 0,0 0 0,0 0 1,0 0-1,-4 50 1,0-21-1,-5 20 0,-3 30 1,4 33-1,4 29 2,4 20-1,0 13-1,0 8 1,4-4-1,-4-8 2,0 0-3,0-1 2,0 9-2,0 9 2,0 3 0,4 5-1,0-1 0,0 5 0,0-4 2,0-9-3,1-16 2,-1-17-1,-4-4 0,0 4 2,-4-8-3,-1-12 2,-3-5-1,0 4 0,0 1 0,-1-5 1,1-32 0,0-30-2,4-29 2,8-16-1</inkml:trace>
    </iact:actionData>
  </iact:action>
  <iact:action type="add" startTime="207847">
    <iact:property name="dataType"/>
    <iact:actionData xml:id="d23">
      <inkml:trace xmlns:inkml="http://www.w3.org/2003/InkML" xml:id="stk23" contextRef="#ctx0" brushRef="#br0">14930 17782 0,'0'0'7,"0"0"1,0 0 2,0 0-1,0 0 1,0 0-1,91 21 0,-9-25 1,26 4-2,20 0 2,13-4 1,0-5-1,-9 5 0,9 0-1,12 0 2,8-4-3,-8-9 2,-20 0-1,-5-3 0,4-1 1,1-4-1,-9 4 2,-17 5-3,-3-1 1,8 1 0</inkml:trace>
    </iact:actionData>
  </iact:action>
  <iact:action type="add" startTime="210575">
    <iact:property name="dataType"/>
    <iact:actionData xml:id="d24">
      <inkml:trace xmlns:inkml="http://www.w3.org/2003/InkML" xml:id="stk24" contextRef="#ctx0" brushRef="#br0">15418 13696 0,'0'0'6,"0"0"4,0 0 0,0 0-1,0 0 0,0 0 1,0 0-1,0 0 0,0 0 1,0 0-1,50 0 1,-17 0-1,8 0 0,17 0 0,16 0 1,13 0-1,13 0 1,7-4 0,-3-1-1,-1 5 0,1 0 1,-13 0-1,0 0 0,0 0 1,-5 0-1,-11-4 0,-5 0 1,-8 4-1,-4 0 1,0 0-1,0 0 0</inkml:trace>
    </iact:actionData>
  </iact:action>
  <iact:action type="add" startTime="211368">
    <iact:property name="dataType"/>
    <iact:actionData xml:id="d25">
      <inkml:trace xmlns:inkml="http://www.w3.org/2003/InkML" xml:id="stk25" contextRef="#ctx0" brushRef="#br0">15385 16304 0,'0'0'7,"0"0"3,0 0-1,0 0 0,0 0 1,0 0-1,0 0 1,0 0-1,0 0 1,0 0-1,16 41 0,-7-36 1,-1 3-1,4 0 0,9 0 1,4 5-1,8-5 0,8 0 1,9-3-1,8-5 1,16 0-1,17 4 2,17 0-1,12-4 0,8-4-1,9-9 0,-9 1 1,-16 4-1,-21 8 2,-21 0-3,-12 0 1,-13 0 0,-7-5 0,-5-7 1,-8-21 0</inkml:trace>
    </iact:actionData>
  </iact:action>
  <iact:action type="add" startTime="212535">
    <iact:property name="dataType"/>
    <iact:actionData xml:id="d26">
      <inkml:trace xmlns:inkml="http://www.w3.org/2003/InkML" xml:id="stk26" contextRef="#ctx0" brushRef="#br0">15426 13439 0,'0'0'7,"0"0"2,0 0 0,-54 12 0,5 13 1,-22 17 0,-3 11-2,-1 22 2,5 12 0,8 8-1,8 9 0,5 3 1,7-3-1,13-1 1,9 1-1,7-9 0,9-4 1,0-12-1,0-5 0,0 1 1,-5-1-1,1 5 0,0 4 1,8-4 0,0-5-1,8-4 0,0-12 0,5-16 1,-1-17-1</inkml:trace>
    </iact:actionData>
  </iact:action>
  <iact:action type="add" startTime="212891">
    <iact:property name="dataType"/>
    <iact:actionData xml:id="d27">
      <inkml:trace xmlns:inkml="http://www.w3.org/2003/InkML" xml:id="stk27" contextRef="#ctx0" brushRef="#br0">14611 15025 0,'0'0'6,"0"0"3,0 0 0,8 87 1,13-5-1,12 34 1,4 13-1,1-13 2,-5-9-3,-4-16 1,-17-4 1,1-8-1,-9-13 1,0-20-1,-4-17 0</inkml:trace>
    </iact:actionData>
  </iact:action>
  <iact:action type="add" startTime="220847">
    <iact:property name="dataType"/>
    <iact:actionData xml:id="d28">
      <inkml:trace xmlns:inkml="http://www.w3.org/2003/InkML" xml:id="stk28" contextRef="#ctx0" brushRef="#br0">20945 7680 0,'0'0'3,"0"0"-3,0 0 9,0 0 1,0 0-1,0 0 0,0 0 1,0 0-1,0 0 0,0 0 1,0 0-1,0 0 1,0 0-2,0 0 2,42 0 0,-38 0-1,0 0 0,4 0 1,-4 4-1,5 0 0,3 0 1,5 5-1,3 3 1,9 0-1,4 5 0,1-1 1,-1 5-1,0 0 1,-4-5-1,0 1 0,-4 0 0,-1-1 1,1 1 0,4-1-1,-12 1 1,3-1-1,1 1 0,0-5 1,-1 5-1,1-5 0,0 5 0,-1-1 1,1 1 0,0 0-1,-5-1 0,1 1 1,0-1-1,-1 1 0,1-1 0,-1 5 1,1 0-1,-1-1 0,1 5 1,-1 0-1,1 4 1,-1-4-1,5 0 0,-4 0 1,-1 0-1,1-5 0,-5 1 0,1-5 0,-5 1 1,0 0-1,5-5 1,-9 0 0,4 1-2,0-5 2,-4 0 0,1 1 0,-1-1-1,0 0 0,0 1 0,0-5 0,0 0 1,0 0 0,-4 4-1,0-4 0,0 1 0,0-1 1,0 0-1,0 0 1,0 0-2,0 4 2,0-3 0,0 3-1,0-4 0,0 0 1,0 0-1,0 5 0,0-1 1,-4 0 0,0 0-2,0 1 2,0 3-1,0 0 1,0 1-1,-1-1 1,-3 1-2,0-1 3,0 1-2,-1-1 1,1 0-2,0 1 2,-1-1-2,1 1 3,0-1-2,0 1 0,-1-1 0,5 0 1,-8 1-2,4-1 2,-1 1 3,1-1-8,0 0 5,-1 1 0,-3 3-1,0 1 1,-1 0-1,-3-1 1,-1 1-1,1 3 1,-13 5-2,4 0 2,0 0-1,0 0 1,-8-5-1,4 1 0,-4-4 1,4-1-1,-4-3 1,4-1-1,4-4 0,-8 1 1,8-5-2,5 0 2,-1 0 1,-4 0-3,-8 5 1,-21 7 0</inkml:trace>
    </iact:actionData>
  </iact:action>
  <iact:action type="add" startTime="231827">
    <iact:property name="dataType"/>
    <iact:actionData xml:id="d29">
      <inkml:trace xmlns:inkml="http://www.w3.org/2003/InkML" xml:id="stk29" contextRef="#ctx0" brushRef="#br0">19679 11526 0,'0'0'1,"0"0"3,0 0 4,0 0 2,-41 0-1,33 0 0,4 0 1,-1 0-1,1 0 4,4 0-7,0 0 3,0 0 1,0 0-1,0 0 0,0 0 1,0 0-1,0 0 0,100 0 1,-51 0-1,13 0 0,13 0 1,16 0-1,12 0 1,9-4 0,4 4-2,4 0 2,0 0 0,-8 0-1,-1 0 0,1 0 1,-5 0-1,-7 4 0,-1 0 0,0 5 1,5-1-1,3-4 1,-3 0-1,-1-4 0,1 4 1,-5 5-1,4 3 0,1 0 1,12-3-1,16-1 0,13 0 0,4 1 1,0-1-1,-9-4 1,-3-4-1,0 4 0,-1 4 1,-4 9-1,5-1 0,12 1 1,8 0-1,13 3 1,-17 1-1,-12-4 0,-1-5 1,5-4-1,8-12 0,13-8 1</inkml:trace>
    </iact:actionData>
  </iact:action>
  <iact:action type="add" startTime="232702">
    <iact:property name="dataType"/>
    <iact:actionData xml:id="d30">
      <inkml:trace xmlns:inkml="http://www.w3.org/2003/InkML" xml:id="stk30" contextRef="#ctx0" brushRef="#br0">20283 12619 0,'0'0'6,"0"0"3,0 0 1,0 0-1,0 0 1,0 0-1,0 0 1,0 0-1,0 0 0,0 0 1,0 0-1,0 0 0,0 0 1,0 0 0,0 0-1,42 0 0,-38 0 0,0 0 1,4 0-2,5 0 2,20 4-1,25 0 1,29 1 0,20-1-1,1 0 1,8 0-1,12 0 0,13 0 1,-1 0-1,-3-4 1,-1 5-1,9-1 0,12 0 1,9 0-1,-5 0 0,5 0 1,-1 0-1,5-4 1,-1 5-1,5-1 1,0 0-1,4 4-1,8 0 2,0 1 0,0-1-1,5 0 0,-9 1 1,-4-1-1,-13 0 1,-12-4-1,-20-8 0,-17-4 0,-13-9 1,-16-16-1</inkml:trace>
    </iact:actionData>
  </iact:action>
  <iact:action type="add" startTime="235209">
    <iact:property name="dataType"/>
    <iact:actionData xml:id="d31">
      <inkml:trace xmlns:inkml="http://www.w3.org/2003/InkML" xml:id="stk31" contextRef="#ctx0" brushRef="#br0">21847 11597 0,'0'0'7,"0"0"2,0 0 1,0 0-1,0 0 1,0 0-1,0 0 1,0 0-1,-41 0 1,37 0-1,0 0 1,0 0-1,-1 4 0,1 0 1,0 4-1,0 9 0,0 16 0,-4 33 2,-5 33-3,1 17 1,-1 4 4,5-4-6,4-16 3,4-18-1,-4-7 1,0-17-1,0-8 0,4-13 0</inkml:trace>
    </iact:actionData>
  </iact:action>
  <iact:action type="add" startTime="235770">
    <iact:property name="dataType"/>
    <iact:actionData xml:id="d32">
      <inkml:trace xmlns:inkml="http://www.w3.org/2003/InkML" xml:id="stk32" contextRef="#ctx0" brushRef="#br0">23672 12081 0,'0'0'6,"0"0"3,0 0 1,0 0-1,0 0 1,0 0-1,0 0 1,0 0-1,0 0 0,0 41 0,0-8 1,0 17-1,0 21 1,0 15-1,-4-3 0,0-12 1,-9-17 0,1-13-1</inkml:trace>
    </iact:actionData>
  </iact:action>
  <iact:action type="add" startTime="237401">
    <iact:property name="dataType"/>
    <iact:actionData xml:id="d33">
      <inkml:trace xmlns:inkml="http://www.w3.org/2003/InkML" xml:id="stk33" contextRef="#ctx0" brushRef="#br0">17689 12615 0,'0'0'7,"0"0"2,0 0 0,0 0 1,0 0-1,0 0 0,0 0 2,0 0-2,0 0 0,0 0 0,0 0 0,62 4 1,-24-33-1,3-4 1,5 0-1,3 0 0,5-4 1,20-5-1,13-3 2,17-5-3,7 0 2,1 5-1,0 3 0,-5 17 1,-3 9-1,-1 12 0,5 4 1,4 0-1,-1 4 2,9 4-3,0 0 1,-8 5 1,-13-1-1,-20-3 0,-21-1 1,-17-4-1,-12 0 1,-8 0-1,-9 0 0,-3-4 1,-1 0-1,-4 0 0,-4 0 0</inkml:trace>
    </iact:actionData>
  </iact:action>
  <iact:action type="add" startTime="237926">
    <iact:property name="dataType"/>
    <iact:actionData xml:id="d34">
      <inkml:trace xmlns:inkml="http://www.w3.org/2003/InkML" xml:id="stk34" contextRef="#ctx0" brushRef="#br0">18906 11961 0,'0'0'6,"0"0"3,0 0 0,0 0 1,0 0-1,0 0 1,0 0-1,0 0 0,0 0 1,0 0-1,0 0 0,0 0 1,-38 12-1,30-3 2,4 7-3,0 13 1,4 13 1,4 28-1,8 29 0,-3 25 1,3 13 0,1-9 1,-1-20-1,0-17 0,5-8-2,4-13 2</inkml:trace>
    </iact:actionData>
  </iact:action>
  <iact:action type="add" startTime="250489">
    <iact:property name="dataType"/>
    <iact:actionData xml:id="d35">
      <inkml:trace xmlns:inkml="http://www.w3.org/2003/InkML" xml:id="stk35" contextRef="#ctx0" brushRef="#br0">10337 6645 0,'0'0'1,"0"0"3,0 0 11,0 0-11,0 0 4,71 0 2,-1 4-1,33 0 1,21-4-1,34-4 1,32-9-1,33-7 0,9-1 1,-4-4-1,-17-4 0,-25 0 1,-37 4-1,-37 5 0,-38 7 1,-16 5-1,-17 0 1,-3-9-1,-14-12 0</inkml:trace>
    </iact:actionData>
  </iact:action>
  <iact:action type="add" startTime="250972">
    <iact:property name="dataType"/>
    <iact:actionData xml:id="d36">
      <inkml:trace xmlns:inkml="http://www.w3.org/2003/InkML" xml:id="stk36" contextRef="#ctx0" brushRef="#br0">12365 5299 0,'0'0'6,"0"0"4,78 83-1,-3 8 1,16 17-1,4-5 2,-4-16 0,-8-12-1,-9-13-1,-12-8 0,-16-13 1,-13-12-1,-8-8 1,-9-9-1,-3-12 0,7-16-2,46-88 2,129-256 1,210-340-1,129-169 0,62-26 0</inkml:trace>
    </iact:actionData>
  </iact:action>
  <iact:action type="add" startTime="254823">
    <iact:property name="dataType"/>
    <iact:actionData xml:id="d37">
      <inkml:trace xmlns:inkml="http://www.w3.org/2003/InkML" xml:id="stk37" contextRef="#ctx0" brushRef="#br0">14864 13704 0,'0'0'1,"0"0"1,0 0 7,0 0 0,0 0 1,0 0-1,0 0 1,0 0 0,0 0-1,0 0 0,0 0 0,0 0 1,0 0-1,0 0 1,0 0-1,41 0 0,-33 0 1,-8 0-1,8 0 1,1 0-1,3 0 0,9 0 1,8 4-1,8 0 0,9 0 1,3 0-1,1 1 0,-1-1 1,-3-4-1,-5 0 3,-3 0-5,-1 0 3,0 0-1,0 0 0,5 0 1,-1 4 0,0 0-1,5 4 2,-1 1-4,1-1 3,-1 0-1,1 0 1,-9-3-1,0-1 0,-3-4 1,-1 0-1,0 0 0,0-4 2,0-1-3,0 1 2,4 0-1,-4 0 1,0 0-2,1 0 3,-1 0-2,-4 4-1,0 0 2,0 0-1,4 4 1,-4 0-1,4 0 1,0 0-1,0 0 1,0 0-2,-4-4 2,0 0-1,0 0 1,0-4 0,0 0-1,0 0 1,0 0-1,0 0 0,0 0 0,0-1 1,0 1-1,4 0 1,0 0-1,0 0 0,-4 0 1,0 4-1,0 0 1,4 4-2,0 0 1,0 0 2,0 0-2,0 0 0,0 1 0,0-1 0,-4-4 2,0 0-3,0 0 2,-4-4-1,0-1 1,0 1-1,-4 4 0,-5-4 0,1 4 1,-1 0-1,-8 0 0,1 0 2,-1 0-3,0 0 2,1 0-2,-5 0 2,0 0 0,0 0-2,0 0 1</inkml:trace>
    </iact:actionData>
  </iact:action>
  <iact:action type="add" startTime="256902">
    <iact:property name="dataType"/>
    <iact:actionData xml:id="d38">
      <inkml:trace xmlns:inkml="http://www.w3.org/2003/InkML" xml:id="stk38" contextRef="#ctx0" brushRef="#br0">9845 8570 0,'0'0'6,"0"0"4,0 0-1,0 0 1,0 0-1</inkml:trace>
    </iact:actionData>
  </iact:action>
  <iact:action type="add" startTime="257014">
    <iact:property name="dataType"/>
    <iact:actionData xml:id="d39">
      <inkml:trace xmlns:inkml="http://www.w3.org/2003/InkML" xml:id="stk39" contextRef="#ctx0" brushRef="#br0">10461 8491 0,'0'0'7,"0"0"2,0 0 1,0 0-1,0 0 0,0 0 1,54 4 0,-29 1-1</inkml:trace>
    </iact:actionData>
  </iact:action>
  <iact:action type="add" startTime="257135">
    <iact:property name="dataType"/>
    <iact:actionData xml:id="d40">
      <inkml:trace xmlns:inkml="http://www.w3.org/2003/InkML" xml:id="stk40" contextRef="#ctx0" brushRef="#br0">11049 8541 0,'0'0'7,"0"0"4,0 0-1,0 0-2,41 0 1,-28 0 1,-1 0-1,5 4 0,-1 0 1,5 0-1,-9 1 1,5-1-1,-5 4 0,5 0 1,3 1-1,1-1 0,4 0 1,8 0-1,8 1 1,13-5-1,0 0 0,4-4 2,4-4-1,0-4 0,-4-1-1,-8 1 0,-9 0 1,-4 4-1,-4-1 2,0 5-3,5 0 1,15-4 3,18-4-3,12-4 3,3-5-9,1 0 8,-16 1-2,-13 3-1,-13 5 2,-8 4 0,-8 0-1,-4 4 1,4-4-2,8 0 2,9-1-1,12-3 1,8-4-1,8-5 0,-3 1 1,-5-1 0,-12 5-2,-9 3 1,-3 1 1,-5 4-1,-8 0 0,0 0 2,4 4-2,4-4 0,13-1 1,16-3-1,8 0 0,5 0 0,0-1 1,-13 1-1,-4 0 1,-12-1-1,-9 1 0,0 4 1,-3 0-1,-1 0 1,0 0-1,4 4 0,5 0 1,8-5-1,8 5 0,4-4 0,0 0 1,0 0-1,-12 0 0,-4 0 2,-9 0-1,1-1-1,-1 5-1,4 0 2,-7 0-1,7 0 0,1 0 1,7 0 0,10 0-2,-6 0 3,1 0-3,0 0 2,-8 0-2,-9 0 2,-3 0-1,-5 0 1,0 5-1,4-5 0,4 4 0,1 0 2,3-4-2,1 4 0,3 0 1,1 0-1,0 0 0,-1 1 1,1-5-1,-5 0 0,-3 0 0,-5 0 0,-4 0 1,4 0-1,1 0 1,3 4-1,5 0 1,3 0-1,5 0 0,0-4 0,0 0 2,3 0-3,-3 0 1,-4 0 1,-5 0 0,-7 0-1,-5 0 1,0 0-2,-4 0 2,-4 0 0,4 0-1,-9 0 0,5 0 0,0 4 1,4 0-1,4 1 0,4-1 1,0 0 0,5-4-1,-1 0 0,-4 0 1,1 0-1,-1 0 0,0 0 0,-4 4 2,-4-4-3,0 0 1,0 0 0,-4 0 2,0 0-3,0 0 1,-5 0 3,1 0-5,0 0 4,-1 0-3,5 0 2,4 0-1,8 4 1,9 0-1,4 0 0,3-4 1,-3 0-1,0 0 1,-9 0-1,-4 0 0,0 0 1,-3 0-2,-1 0 2,-4-4 1,0 0-3,-5 4 1,1 0 1,-4 0-2,0 0 2,-1 0 0,9 0-1,-4 0 1,12 0-2,13 0 3,12 0-2,-4 0 1,4-4-2,-4 0 2,-4 0-1,-5 0 1,-7 4 1,-5-5-2,-4 1-1,-4 0 1,4 0 0,4 4 2,9-4-3,16 0 1,12 4 0,9 0 1,0 0 0,-13 0 0,1 0-3,-18 0 3,5-4 1,4-1-3,13 1 1,16 0 1,12-4-1,-3 0 1,-18 3 0,-7 1-1,-21 0 0,-9 4 0,-4 0 0,-12 0 2,13-4-3,3 0 2,26 4-1,32 0 0,38 8 0</inkml:trace>
    </iact:actionData>
  </iact:action>
  <iact:action type="add" startTime="265727">
    <iact:property name="dataType"/>
    <iact:actionData xml:id="d41">
      <inkml:trace xmlns:inkml="http://www.w3.org/2003/InkML" xml:id="stk41" contextRef="#ctx0" brushRef="#br0">15526 14735 0,'0'0'2,"0"0"1,0 0 5,0 0 3,0 0-2,0 0 0,-42 0 0,34 0 1,4 0-1,-5 4 0,5-4 1,0 0-1,0 0 0,0 0 1,0 0-1,0 0 1,4 0-1,0 0 0,0 0 1,0 0 0,0 0-1,0 4 1,0-4-2,0 4 1,0-4 1,0 0-1,0 0 1,0 0-1,0 0 0,49 29 1,-28-20-1,8-1 0,0 0 1,4-4-1,0 0 1,0 1-1,0-1 0,0 0 1,-8 0-1,0 0 0,0-4 1,0 0-1,-5 0 1,1 0-1,0 0 0,-1 0 0,-3 0 1,0 0-1,-1 0 2,1 0 0,-1 0-4,1 0 2,3 4 0,-7 0 1,3 1-1,5-1 0,0 0 0,4 0 1,-1 0 0,1 0-1,4 0 0,0 1 1,4-1-1,0-4 1,5 0-1,-1 0 0,4-4 1,-4-1 1,1 1-3,-1 0 1,-4 0 0,0 4 0,0 0 1,0 0-1,0 0 1,5 0-1,-5 4 0,4 0 1,-8 0-1,4 1 0,-4-1 1,0 0-1,-4 0 1,0 0-1,-1 0 0,-3 0 1,0-4 0,-5 0-2,1 0 1,4-4 1,8-12-1</inkml:trace>
    </iact:actionData>
  </iact:action>
  <iact:action type="add" startTime="271247">
    <iact:property name="dataType"/>
    <iact:actionData xml:id="d42">
      <inkml:trace xmlns:inkml="http://www.w3.org/2003/InkML" xml:id="stk42" contextRef="#ctx0" brushRef="#br0">18413 2003 0,'0'0'1,"0"0"2,0 0 5,0 0 3,0 0-3,0 0 2,0 0 0,0 0-1,0 0 0,0 0 0,0 0 2,0 0-3,0 0 1,-12 42 1,12-34-1,0-8 1,0 8-1,-4-8 0,0 0 1,4 9-1,0-9 0,0 8 1,0-8-1,0 8 1,0 1-1,0 7 0,0 17 1,0 17-1,0 33 0,0 24 1,0 1 1,0 8-3,4 8 1,-4 0 1,0 1-1,-4-18 0,0-7 1,-1-18-1,1-7 1,4-1-1,0 9 0,0 0 1,0 8-1,0 9 0,-4-9 0,0 0 1,0-17-1,0 1 1,0-1-1,-1 1 0,1 8 1,0 4-1,0 12 1,-13 0-1,5 1 0,4-5 1,4 4-1,4 5 0,4 8 1,0-1-1,0-7 0,-4-13 1,4-8-1,-4-13 0,0-8 1,4-8-1,0-4 1,1-5-1,-1-3 0,-4-9 0,0-8 1,0-5-1,0-3 1,0-5-2,0-3 2,0-5 0,0 0-1,0-4 0,0 0 0,0 0 1,0 0-1,-4-145 1,-1-29-1,5-78 1,5-22-1,7 9 0,0 17 1,5 33-1,-5 41 0,-3 16 1,-9 34-1,0-8 1,0-9-1,-4-16 0,-1-1 0,1 17 1,0 9 0,4 24-1,0 17 0,0 17 1,0 16-1,0 16 0,0 9 0,0 8 1,0 1-1,0 15 1,0-7-2,0 7 2,0 1-1,0 0 1,0 8-1,0-8 1,0 8-1,0-9 1,0 9-1,0-8 0,0 8 1,0-8 0,0 8-1,0-9 0,0 9 0,0-8 1,0 0-1,0 0 0,0-1 1,0-7 0,0-9-1,4 8 0,0 1 0,-4-1 1,0 1-1,0 7 1,0 1-2,0 0 2,0 0-1,0-1 1,0 1-1,0 8 0,0 0 1,0 0-1,0 0 1,0 0-1,17 99 1,-5 1-1,-12 40 1,0 26-1,0 16 0,-8 17 0,0 0 1,-9 8-1,1-9 1,3-15-1,5-18 0,8-16 1,-8 0-1,8-8 1,0-17 0,8-8-2,-8-4 2,4-4-1,0-13 1,-4-12-1,-4-21 0,0-12 0,4-13 0,-8-8 2,4-9-3,-1-3 1,5-13 1,5-4-1</inkml:trace>
    </iact:actionData>
  </iact:action>
  <iact:action type="add" startTime="273301">
    <iact:property name="dataType"/>
    <iact:actionData xml:id="d43">
      <inkml:trace xmlns:inkml="http://www.w3.org/2003/InkML" xml:id="stk43" contextRef="#ctx0" brushRef="#br0">15592 2252 0,'0'0'6,"0"0"3,0 0 1,0 0-1,0 0 0,0 0 1,0 0-1,0 0 1,0 0-1,0 0 0,0 0 1,0 0-1,16 41 1,-7 9-1,-5 25 0,0 16 0,-4 0 1,-4-9-1,0 18 2,-5 7-3,1 26 2,0-1-1,-1 1 1,5-17 0,4 8-2,0 0 1,0 1 1,0-1-1,0-17 1,0-7-1,9 7 0,-1 9 1,4 9-1,1-5 0,-5-17 1,0-24-1,5-17 0,-9-8 1,4 0-1,0 16 1,1 21 0,-1 13 0,-4-5-1,-8-12 0,0-17 1,0-12 0,-1-12-2,5-13 1,0-4 2,0-4-3,0-9 3,0 1-3,0-5 2,0 1-1,0-1 1,0-4-1,0 1 1,0-5-2,0 0 1,0 0 1,0 0 0,0-4-2,0 0 3,0 0-2,5-178 0,-1-74 0,-4-51 1,0-40-2,-4 24 3,8 46-1,-4 16-2,0 50 1,-4 33 2,-9 33-3,1 34 1,8 32 1,-9 9-1,5 16 1,4 0-1,0 9 0,4 8 1,-4 8-1,4 0 1,0 9-2,0-1 3,0 9-4,0 0 4,0 8-2,0-9 1,0 9-2,0 0 2,0 0-1,0 0 1,0 0-2,0 0 2,0 0-1,0 0 0,37 158 2,-21-42-2,-3 16 0,-9-16 0,4 0 1,-4 16-1,0 17 0,-4 17 1,-4 24 0,-4 9-1,0 0 0,4-9 1,-1-20-1,5-4 0,0-5 1,5 1-1,3-5 0,0 9 0,5-1 2,-1-7-2,-8-26 1,0-41-2,-4-29 2,0-20-2,0-13 2,0-9 0,0-3-1,0-5 1,0-3-2,0-5 1,0-4 1,0 0-1,0 0 0,4-244 2,-16-50-2,-5-58 1,-3 16-2,3 63 1,1 4 1,3 33-1,9 4 1,4-33 0,8 8-1,13 9 0,0 24 0,-1 34 1,-3 33-1,-13 32 0,-4 43 0,0 24 2,-4 16-2,4 17 0,0 9-1,0-1 3,0 9-3,4 8 2,0-8-2,0 8 4,-4 0-4,0 0 1,29 107 1,-16 26-1,-9 66 0,8 74 1,-8 41-1,-4-32 1,17 8-1,-17-42 0,12-20 1,5 20-1,-9-24 0,-4-25 0,-4-25 4,-8-34-5,4-32 0,8-25 1,4-17 2,5-4-3,7-4 1</inkml:trace>
    </iact:actionData>
  </iact:action>
  <iact:action type="add" startTime="281619">
    <iact:property name="dataType"/>
    <iact:actionData xml:id="d44">
      <inkml:trace xmlns:inkml="http://www.w3.org/2003/InkML" xml:id="stk44" contextRef="#ctx0" brushRef="#br0">15534 13530 0,'0'0'1,"0"0"2,0 0 6,0 0 1,0 0-1,0 0 1,0 0-1,0 0 1,0 0-1,0 0 0,-13 46 1,9-34 0,0 9-1,0 8 1,4 12-1,0 17 0,-8 4 0,4 0 1,-1-4-1,5 0 2,0 0 1,0 13-3,0 11 1,-4 5-2,0 0 3,0-8-3,-4-9 2,-1-12-1,1-8 1,4-9-2,0-3 2,0-5 3,0 0-10,4 0 6,0 0 1,0 0-1,0 0 0,0-4 1,0-4 0,0-4-2,0-5 2,0-3-2,0-1 3,0-3-1,0-1-2,0 0 2,0-4-1,0 0 0,0 1 0,0-1 0,4 0 2,0 0-2,0 0-1,4 0 3,1 0-3,3-4 2,0 0 0,5 0-1,4 0 0,3 0 1,5-4 0,9 0-2,7 0 1,5 4 2,4 0-2,4 0 0,-1 0 0,-3 0 1,0 0-1,-8-4 0,-5 0 0,0 0 1,-3-1 0,-5 1-2,0 0 2,0-4-1,-4 0 1,0-1-1,4 1 1,0 0-2,4-1 1,-8 1 2,4 0-3,-4 0 2,-4 3-1,-4 1 2,-5 0-4,1 0 3,-5 0 0,1 4-2,-1 0 3,-4 0-3,1 0 2,-1 0-1,4 0 1,-12 0 1,4 0-5,1 0 4,-1 0-1,0 0 0,0 0 0,0 0 1,0 0 0,0 0-1,5 0 1,-1-4-1,0 0 1,5-5 0,-5-3-2,13-13 2,3-20 0,5-34-1,0-25 0,0-12 0,-4 5 1,-4 7-1,-1 5 1,1 4-1,0 12 0,-5 12 0,-3 18 1,-5 15-1,-4 9 2,0 9-3,1 3 2,-5 5-1,0 3-1,0 1 2,0 4 0,0 0-1,0 0 1,0-1-2,0 1 2,0 0-1,0 0 1,0 0-1,0 0 0,0 0 0,0-1 1,-5 1 0,1 0-1,-4 0 0,-4-4 1,-13-5 0,-25-7-1,-20-5 0,-21 0 1,4 8 0,8 5-2,9 4 2,4-1-1,4 1 0,-5-4 0,-3-1 1,-4 5-1,-1 0 2,5 4-3,8 4 1,8 0 1,4 4-1,13 0 1,4 0-2,8 0 2,4-4 0,1 0-1,3 0 1,1 0-1,3 0 0,1 4 1,-1-4-2,5 4 1,0 1 2,0-1-3,-1 0 3,1 0-2,-4 4 0,-1 5 1,1 7-2,-1 14 2,-3 15-1,-1 13 1,5 13-1,0 12 0,3 16 1,5 9-1,4 8 1,-4-4 0,4-12-2,-8-22 1,8-15 1,0-18 0,0-7-2,0-9 1,0-4 1,0-4 0,0-5-1,0-3 0,0-5 2,0 1-3,0-1 3,0 1-4,0-1 4,0 0-3,0-3 2,0-1 0,0 0-2,0 1 1,0-1 0,8 4 1,-8 1 0,4-1 0,0 1-2,5-1 1,3 0 1,4 1 0,9-1-1,13 5 1,11-1-1,13 5 0,13 0 1,3-5-2,-3-7 2,-5-5 0,-4-8-1,9-9 0,-1-3 1,-3-1-1,-1 5 0,-4 3 0,-12 1 1,-13 4-1,-8 4 1,-8 0-1,-4 0 1,-5 0-1,-3 0 1,-1 0-2,1 0 3,-5 0-3,0 0 3,1 0-3,-1 0 1,-4 0 2,0 0 1,4 0-7,1-4 4,-1 0 1,4-9 0,1-3-2,-1-9 2,1-12 1,3-30-2,-4-36-1,1-42 2,-1-29-1,-3-8 0,-5-4 1,-4 12 0,-4 20-1,-1 30 0,5 37 0</inkml:trace>
    </iact:actionData>
  </iact:action>
  <iact:action type="add" startTime="284888">
    <iact:property name="dataType"/>
    <iact:actionData xml:id="d45">
      <inkml:trace xmlns:inkml="http://www.w3.org/2003/InkML" xml:id="stk45" contextRef="#ctx0" brushRef="#br0">14102 13311 0,'0'0'8,"-70"37"7,4 4-13,0 5 8,8-13-1,25-8 1,12-9-1,8-3 0,9-5 1,4 0-1,9 1 1,7 3-1,17 5 0,9 7 1,24 1-1,25 0 1,29 4-1,29 0 0,16-4 2,-3-4-2,-9-5 0,-9-3 0,-3 3 1,-17 1-1,-24-9 0,-18-4 1,-11-4 0,-22 0 0,-7 0 0,-9 0-2,-8 0 2,-13 4-1,-4 0 1,-8-4-1,0 0 1</inkml:trace>
    </iact:actionData>
  </iact:action>
  <iact:action type="add" startTime="285281">
    <iact:property name="dataType"/>
    <iact:actionData xml:id="d46">
      <inkml:trace xmlns:inkml="http://www.w3.org/2003/InkML" xml:id="stk46" contextRef="#ctx0" brushRef="#br0">14876 13331 0,'0'0'2,"0"0"-2,0 0 4,0 0 6,-54 29-1,33-16 1,5-5-1,8 0 1,8 1-1,0-9 0,0 0 1,41 33 0,0-17-1,17 1 0,21-1 1,16 5-1,9 4 0,-13 0 2,-9 0-2,-11-5 0,-13-7 0,-9-1 1,-7-4-1,-9 1 0,-4-1 1,-17-4 0,0 0-2,1 0 2,-5 1-1,-4-1 1,0 0-2,-4 4 2,-16 21-1,-42 37 0,-70 54 1,-54 38-1,-13 3 1,42-20-1,54-42 1,37-45-1,20-33 1</inkml:trace>
    </iact:actionData>
  </iact:action>
  <iact:action type="add" startTime="290400">
    <iact:property name="dataType"/>
    <iact:actionData xml:id="d47">
      <inkml:trace xmlns:inkml="http://www.w3.org/2003/InkML" xml:id="stk47" contextRef="#ctx0" brushRef="#br0">15579 12557 0,'0'0'2,"0"0"1,0 0 6,0 0 0,0 0 0,0 0 1,0 0-1,0 0 1,0 0-1,0 0 0,0 0 1,-41-29-1,37 29 0,0 0 1,0 0-1,-1 4 1,1 5-1,-4 20 1,0 49-1,-1 75 0,9 79 3,0 33-1,5-21-1,7-53-1,-8-71 2</inkml:trace>
    </iact:actionData>
  </iact:action>
  <iact:action type="add" startTime="291517">
    <iact:property name="dataType"/>
    <iact:actionData xml:id="d48">
      <inkml:trace xmlns:inkml="http://www.w3.org/2003/InkML" xml:id="stk48" contextRef="#ctx0" brushRef="#br0">15554 13058 0,'0'0'8,"0"0"0,0 0 2,0 0-1,0 0 1,0 0-1,0 0 1,0 0-1,0 0 0,0 0 1,0 0-1,0 0 0,0 0 1,0 0-1,-24-41 0,24 37 1,0-1-1,0 1 1,0 0-1,0 0 0,0 0 0,0 0 1,0 0-1,4-1 2,0 1-2,0 0 0,0 0 1,0 0-1,0 0 0,5 4 0,-1-4 1,4-1-1,5 1 1,4 0-1,8 0 0,0 0 1,12 4-1,9 0 0,3 0 1,5 0-1,-4 0 0,0 0 3,-9 0-4,-3 0 1,-5 0 1,-4 0-1,0 0 0,-4-4 1,0 0-1,0-1 0,0 1 0,-4 0 1,4 0-1,-8 0 1,7 0-1,1 0 1,0-1-1,5 5 0,-6 0 1,6 0-1,-1 0 9,0 0-14,-4 0 2,0 0 3,-4 0 1,-1 5-1,1-5 1,0 4-1,-4-4 0,-1 4 1,1 0-1,0 0 0,-1 0 0,-3 0 1,0 1-1,-1-1 0,-4-4 0,1 0 1,-1 4 0,-3-4-2,-1 0 3,0 0-3,0 0 2,-3 4-1,-1-4 1,0-4 0</inkml:trace>
    </iact:actionData>
  </iact:action>
  <iact:action type="add" startTime="293002">
    <iact:property name="dataType"/>
    <iact:actionData xml:id="d49">
      <inkml:trace xmlns:inkml="http://www.w3.org/2003/InkML" xml:id="stk49" contextRef="#ctx0" brushRef="#br0">14144 13029 0,'0'0'7,"0"0"3,0 0-1,0 0 0,0 0 1,0 0-1,0 0 0,45-4 1,38 4-1,49-4 0,30 0 1,3-9 1,-4 1-3,-12-1 2,-29 5-1,-29 0 0,-24 4 1,-18 0-1,-20-9 0,-8-3 1,-13-9-1,-8 25 0,-45-87 1,-17 37 0,-13 17-1,17 21 0,17 12 1,8 4-1,8 0 1,8 4-1,5 0 0,8 1 0,4-9 1,0 0-1,74 49 0,17-11 1,9 3-1,-9-8 1,-17-8-1,-20-4 0,-13-9 1,-16 1-1,-12-1 1,-9 5-1,-8 7 0,-13 14 0,-16 11 1,0-3-1,8-21 1</inkml:trace>
    </iact:actionData>
  </iact:action>
  <iact:action type="add" startTime="293835">
    <iact:property name="dataType"/>
    <iact:actionData xml:id="d50">
      <inkml:trace xmlns:inkml="http://www.w3.org/2003/InkML" xml:id="stk50" contextRef="#ctx0" brushRef="#br0">15683 13468 0,'0'0'6,"0"0"3,0 0 0,0 0 1,0 0 0,-4 41-1,-1-12 0,-3 42 1,-4 61-1,-17 88 1,-17 53-1,1 4 0,-1-12 1,1-41-1,3-34 1,9-28-1,4-38 0,17-29 1,8-24-1,4-26 0,4-8 1,4-3-1,5-5 1,7-5 0,5-3-1,4-4 0,8-9 0,17-4 0,29-4 1,33-8-1,28-5 0,10-12 1,15-16-1,5-9 1,-9 1-1,-16 3 0,-12 1 1,-34-1-1,-16 5 0,-29 3 1,-16 14-1,-18 7 0,-11 0 1,-9 1-1,-8-5 0,-9-12 1,-7-25-1,-18-33 1,-3-29-1,-9-46 0,5-32 0,12-14 1,8 5-1,13 29 0,3 29 1,1 33-1,0 29 1,4 30-1,-1 19 0,5 13 0,0 9 1,0 3-1,0 5 0,0 0 1,0 4-1,0 0 0,0-1 0,-4 1 1,0 0 0,-4 4-1,-17 4 0,-29 9 1,-33 24-1,-28 29 0,-26 21 1,-20 17-1,-1-5 1,13-12-1,33-17 0,34-24 1,32-13-1,21-4 0,17-4 0,20 8 1,29 29-1,54 42 1,46 20-1,8-25 0,-1-41 1,-3-41-1</inkml:trace>
    </iact:actionData>
  </iact:action>
  <iact:action type="add" startTime="299234">
    <iact:property name="dataType"/>
    <iact:actionData xml:id="d51">
      <inkml:trace xmlns:inkml="http://www.w3.org/2003/InkML" xml:id="stk51" contextRef="#ctx0" brushRef="#br0">13759 13472 0,'0'0'1,"0"0"2,-46 21 6,30-13 1,8 0-1,-5 1 1,9-5-1,4 0 1,0-4-1,0 0 0,0 0 1,0 0-1,112 33 0,-63-21 1,5-3-1,12-1 0,17-4 1,33-8-1,29 0 2,20-4-3,9-5 2,0-3-1,-13-1 1,0 0-1,-16 5 0,-21 8 1,-12-4-1,4-1 0,-4 5 1,-13 4-1,-8 4 0,-21 1 1,-20-1-1,-17 0 1,-8 0-1,-9-4 0,-7 0 0,-9 0 0,0 0 1,0 0-1,0 0 1,-149 0 0,25 0-1,-34 0 0,-15 4 0,-9 0 1,16 0-1,9 0 1,12-4-1,13 5 0,16-1 1,21 4-1,28 0 0,22-4 1,16 1-1,12-1 1,13 0-1,4-4 0,46 37 1,37 5-1,53 11 0,34 1 1,8-8-1,4-9 0,-9-12 1,-15-13-1,-9-3 0,-25-5 1,-17-4-1,-20 0 0,-21-4 6,-16-1-9,-13 1 5,-8 4-3,-8 0 1,-5 0 0,-3 0-2,-5 0 3,-8 0-1,0 0 1,0 0-1,-120-54 1,13 13-1,7 8 0,26 12 1,24 9-1,17 8 0,12 0 1,9 4-1,8 0 0,8 0 0,-4 0 1,79 20-1,24 9 1,29 0-1,9 0 1,0 0-1,-5 0 0,-12-4 1,-24-4 0,-34-9-1,-21-4 0,-16 1 0,-12-5 1,-17 0-2</inkml:trace>
    </iact:actionData>
  </iact:action>
  <iact:action type="add" startTime="300568">
    <iact:property name="dataType"/>
    <iact:actionData xml:id="d52">
      <inkml:trace xmlns:inkml="http://www.w3.org/2003/InkML" xml:id="stk52" contextRef="#ctx0" brushRef="#br0">16283 14014 0,'0'0'7,"0"0"2,0 0 1,0 0-1,0-41 0,0-17 2,-4-25-3,-9-8 2,-8 25-1,-8 25 0,-4 24 1,-8 21-1,-13 21 1,-16 33-1,-5 29 0,1 16 1,8 13 0,12-8-1,8-5 0,1 5 0,-1 4 1,-7 0-1,3-1 1,0 5-1,17-8 0,17-9 1,7-12-1,5-16 1,0-13-1,0-13 0,0-3 1,0 3-1,0 1 1,-1 3-1,10 5 0,3 0 5,4 4-8,9 0 6,0 0-4,3-8 2,-3-9 0,4-8-1,-4 0 0,3-4 0,5 0 2,13 4-3,16 1 2,16 3-1,13-4 0,0-8 0,0-5 1,-9-7 1,-7-9-4,-1-4 4,5-8-4,11-5 3,10-7-1,3-14 1,-8-11 0,-17-13-1,-12-12 2,-8-9-3,-16-12 2,-10-25-1,-3-37 0,-4-42 0,-4-49 0,7-25 1,9-9 0,1 1 0,11 33-2,17 20 2</inkml:trace>
    </iact:actionData>
  </iact:action>
  <iact:action type="add" startTime="301821">
    <iact:property name="dataType"/>
    <iact:actionData xml:id="d53">
      <inkml:trace xmlns:inkml="http://www.w3.org/2003/InkML" xml:id="stk53" contextRef="#ctx0" brushRef="#br0">13498 13497 0,'0'0'6,"0"0"3,0 0 1,79 37-1,41-8 1,83 13-1,32 3 2,18-16 0,20-4-2,-21-17 1,-37-12-2,-16 0 2,-42-4 0,-24 4-2,-38 4 3,-25 4-3</inkml:trace>
    </iact:actionData>
  </iact:action>
  <iact:action type="add" startTime="302082">
    <iact:property name="dataType"/>
    <iact:actionData xml:id="d54">
      <inkml:trace xmlns:inkml="http://www.w3.org/2003/InkML" xml:id="stk54" contextRef="#ctx0" brushRef="#br0">14715 13269 0,'0'0'7,"0"0"2,0 0 0,0 0 1,24 66 0,67-20-1,63 4 0,23-9 2,18-12-2,-13-12 0,-25-9 0,-24 0 1,-34-4-1,-37 0 0,-29 5 1,-29-1-1,-20 17 1,-59 37-1,-99 54 0,-66 21 1,5-17-1</inkml:trace>
    </iact:actionData>
  </iact:action>
  <iact:action type="add" startTime="304506">
    <iact:property name="dataType"/>
    <iact:actionData xml:id="d55">
      <inkml:trace xmlns:inkml="http://www.w3.org/2003/InkML" xml:id="stk55" contextRef="#ctx0" brushRef="#br0">20594 2418 0,'0'0'6,"0"0"3,0 0 1,0 0-1,0-58 1,0 41-1,-4 0 1,4 9-1,0-8 0,0 7 0,0 1 1,0 0-1,0 8 1,0-9-1,0 9 0,0-8 1,0 8-1,0-8 1,0 8-2,0-8 2,0 8 0,0 0-1,0 0 0,0 0 1,0 0-1,0 0 0,0 0 1,4 140-1,0-73 0,-4 7 1,0 9-1,-4-9 1,0 18-1,-1-1 2,1 8-3,-4-8 2,0 0-1,0 0 0,-1-8 1,1 0-1,0 8 0,4-8 1,-1-9-1,1 1 0,0-1 1,0-7-1,0-1 0,-4 0 1,-1 0-1,1 1 1,4 7-1,-4-8 0,8 1 1,0-1-1,0-4 1,-4 8-1,-5 9 0,-3 12 0,-5 4 1,1-4-1,7-4 0,5-4 1,0 4-1,-4 12 0,-5 17 1,-3 9-1,4 3 0,7-12 1,1-4-1,0-13 1,-4-8-1,-5-16 0,5-13 1,-8-13 0,7-7-2,5-9 2,0-8-1,0-4 0,0-9 1,0 0-1,4-3 1,0-5-1,0 0 0,0-4 0,0 0 0,0 0 1,0 0-1,4-145 1,0-8 0,4-38-1,13-32 0,8-9 1,-8 17-1,-1 20 0,-7 25 1,-1 9-1,0-5 0,1-4 1,3-3-1,9-10 0,0 9 1,0 1-1,0 7 0,-5 17 1,1 25-1,-4 24 1,-5 9-1,5 0 0,-1 0 1,-3 0-1,-1 0 0,-4 8 1,-4 25-1,-4 8 0,0 9 0,0 8 1,0 8-1,0 0 1,0 9-1,0 7 0,0 1 0,0 0 2,0 0-3,0-1 1,0 9 1,0-8 0,0 8-1,0-8 0,0 8 0,0 0 1,0 8-1,0 17 1,0 25-1,-4 32 0,-8 34 1,-9 25-1,-4 8 0,-4 17 1,-4-1-1,-4-24 0,8-17 2,8-16-2,9-17 1,4-16-1,-1-9 0,-3-8 3,-5 8-4,-7 0 3,-9 17-3,-1-8 10,5 7-14,9 9 2,7 1 6,5 7 0,-8 21-9,-1 8 7,9-8 0,8-4-1,4 0-1,-8 0 2,-5 4-1,-7 0 1,3-8-1,13-13 1,0 5 1,5 4-4,-10 3 2,-7 5 1,0-8 0,3-13-1,9-12 0,5-8 1,3-5-1,-4-8 1,0-12-1,0-5 0,4-16 0,-8-8 0,0-4 0,0-9 1,0-4 0,0-4-1,0 0 0,0 0 1,-37-108-1,12-49 0,17-104 2,0-58 1,24-20-4,5 8 1,4 45-1,20 13 2,-16 37 0,0 41 1,-8 13 3,-4 33-12,-1 8 8,5 9 1,-5 16-4,-3 25 2,-9 24 3,-4 26-2,0 8-1,0 8-3,4 17 3,0-1 1</inkml:trace>
    </iact:actionData>
  </iact:action>
  <iact:action type="add" startTime="372231">
    <iact:property name="dataType"/>
    <iact:actionData xml:id="d56">
      <inkml:trace xmlns:inkml="http://www.w3.org/2003/InkML" xml:id="stk56" contextRef="#ctx0" brushRef="#br0">14094 952 0,'0'0'1,"0"0"1,0 0 6,0 0 2,0 0-1,0 0 1,74-42-1,-7 26 1,28-9-1,4-8 1,0 0 0,-20 16-1,-5 9 0,1 8 0,-5 8 1,1-8-1,-9 17 1,-9-1-1,-19 1 1,-18 16 0,-16 17-1,-29 33 1,-37 49-1,-25 17 0,12-16 1,21-18-1,13-23 0,24-18 1,17-16-1,4-17 1,8 9-1,9-8 1,20 16-1,25-17 0,29-16 1,21-25-1,41-33 0,8-34 1,-12-24-1,-20 0 0,-51-8 1,-45 16-1,-29 9 0,-28 7 0,-22 18 1,-16 15-1,-12 18 1,-9 24-1,0 17 1,21 0-1,21-9 0,20 1 0,17 0 1,4-17-2,0 0 2,116 41 0,20-16-1,42-9 1,12-16-1,5-16 0,-1-34 1,1-41-1</inkml:trace>
    </iact:actionData>
  </iact:action>
  <iact:action type="add" startTime="372939">
    <iact:property name="dataType"/>
    <iact:actionData xml:id="d57">
      <inkml:trace xmlns:inkml="http://www.w3.org/2003/InkML" xml:id="stk57" contextRef="#ctx0" brushRef="#br0">16490 687 0,'0'0'6,"41"0"3,29 16 1,71 1-1,57 8 2,13 0-1,-24-17 0,-55 0 0,-45 1-2,-37-9 2,-30 0-1</inkml:trace>
    </iact:actionData>
  </iact:action>
  <iact:action type="add" startTime="373134">
    <iact:property name="dataType"/>
    <iact:actionData xml:id="d58">
      <inkml:trace xmlns:inkml="http://www.w3.org/2003/InkML" xml:id="stk58" contextRef="#ctx0" brushRef="#br0">16427 1407 0,'0'0'7,"0"0"2,0 0 1,83 17-1,50-25 1,90-17-1,67-42 1,-9-24-1,-62 9 0,-53-1 0</inkml:trace>
    </iact:actionData>
  </iact:action>
  <iact:action type="add" startTime="373349">
    <iact:property name="dataType"/>
    <iact:actionData xml:id="d59">
      <inkml:trace xmlns:inkml="http://www.w3.org/2003/InkML" xml:id="stk59" contextRef="#ctx0" brushRef="#br0">16742 389 0,'0'0'7,"-8"41"2,-13 75 1,-29 124-1,5 50 2,20-42-3,17-74 2,16-66-1,0-42 0,-4-33 3,-4-16-6</inkml:trace>
    </iact:actionData>
  </iact:action>
  <iact:action type="add" startTime="373537">
    <iact:property name="dataType"/>
    <iact:actionData xml:id="d60">
      <inkml:trace xmlns:inkml="http://www.w3.org/2003/InkML" xml:id="stk60" contextRef="#ctx0" brushRef="#br0">16804 1043 0,'0'0'6,"45"116"3,46 33 0,46 33 1,4-33 0,-21-41-1,-33-50 0,-25-33 1,-21-25 0,-4-17-1</inkml:trace>
    </iact:actionData>
  </iact:action>
  <iact:action type="add" startTime="373760">
    <iact:property name="dataType"/>
    <iact:actionData xml:id="d61">
      <inkml:trace xmlns:inkml="http://www.w3.org/2003/InkML" xml:id="stk61" contextRef="#ctx0" brushRef="#br0">18041 256 0,'0'58'7,"0"66"2,-4 92 1,0 32 0,8-41-1,0-74 0,0-59 1,4-41-1,5-33 0,-13 0 0</inkml:trace>
    </iact:actionData>
  </iact:action>
  <iact:action type="add" startTime="373908">
    <iact:property name="dataType"/>
    <iact:actionData xml:id="d62">
      <inkml:trace xmlns:inkml="http://www.w3.org/2003/InkML" xml:id="stk62" contextRef="#ctx0" brushRef="#br0">18496 281 0,'0'0'8,"0"0"2,0 0-1,41 8 1,5 9-1,16 24 0,8 9 1,-3 8-1,-18 17 0,-20-1 2,-21 1 0,-28 24-3,-30 25 2,-33-8 0,-3-33-1,15-33 1,22-34-1,11-16 0,5-8 0,0-9 0,4 1 1,8 7 0,9 1-2,-5 8 2,5 8-3,-4 17 3,-13 50-1,-13 32 0,9 9 1,12-25-1,17-24 0,4-18 1,9 1-1,24 8 0,41-8 1,42-1-1,29-15 0,20-26 1,9-16-1,12-17 1,13-17-1,-21 1 0</inkml:trace>
    </iact:actionData>
  </iact:action>
  <iact:action type="add" startTime="374694">
    <iact:property name="dataType"/>
    <iact:actionData xml:id="d63">
      <inkml:trace xmlns:inkml="http://www.w3.org/2003/InkML" xml:id="stk63" contextRef="#ctx0" brushRef="#br0">20176 182 0,'0'0'7,"-25"41"2,-49 67 1,-88 74-1,-28 8 2,20-49-3,54-75 1,50-32 1,29-18-1,16-16 0,13 0 1,8 0-1,4 0 1,9 0-1,3 0 0,13 8 1,8 9-1,5 24 1,-1 26-1,5 15 1,-9 1-1,-4-25 0,0-33 1,-16-25-1,16-33 0</inkml:trace>
    </iact:actionData>
  </iact:action>
  <iact:action type="add" startTime="375021">
    <iact:property name="dataType"/>
    <iact:actionData xml:id="d64">
      <inkml:trace xmlns:inkml="http://www.w3.org/2003/InkML" xml:id="stk64" contextRef="#ctx0" brushRef="#br0">20594 33 0,'0'0'7,"0"0"2,0 0 1,25 41 0,-9-8-1,1 9 0,3-18 1,-3 1-1,-9-8 0,-4-1 1,-8-7-1</inkml:trace>
    </iact:actionData>
  </iact:action>
  <iact:action type="add" startTime="375179">
    <iact:property name="dataType"/>
    <iact:actionData xml:id="d65">
      <inkml:trace xmlns:inkml="http://www.w3.org/2003/InkML" xml:id="stk65" contextRef="#ctx0" brushRef="#br0">20561 331 0,'0'0'1,"0"0"6,0 0 2,0 0 1,16 83-1,5-1 1,0 9-1,-5 1 1,-8-34 0,-3-9-1,-5-24 1,-5-8-1,-3-9 0,0 0 1,-9 0-1,17-8 0,-70-16 1,8-1-1,-4 1 1,12-1-1,17 1 0,20-1 1,9 1-1,8 16 0,41-50 1,34 8 0,36 1-1,18 0 0,-13 8 2,-34 16-3,-24 9 1,-21 16 0,-12 17 1,-21 8-1,-24 25 0,-46 33 1,-30 0-1,-3-25 1,16-16-1,21-17 0,21-8 1,12-8 0,12-9-1,9 0 0,8-8 0,13 0 1,-13 0-1,140-16 0,-7-9 1,-5 8-1,-33 1 1,-37 7-1,-33 9 0,-21 0 0,-4 0 1,-21 42-1,-4-1 1,-16 9-1,12 8 0,12-9 1,13-7-1,17-17 1,12-9-1,20 1 0,13-9 1,0-8-1,-4 0 1,-13-16-2,-20 7 2,-17 9-1,-4 0 0,-120 75 1,-128 49 0,-104 50-1,62-58 0,84-42 0,69-16 1,46-8 2,33-25-5,25 0 2,21-17 0,16-8 1,21 0-1,57-17 1,125-32-1,83-34 1,8 0-1,-42 25-1,-61 17 3,-55 16-2,-45 17 0,-41-1 0,-33 9 0,-17 0 1,-8 0-1,-13 0 1,-20 0-1,-29 0 0,-17 0 1,9-8-1,12 8 0,20 0 0,17 0 1,13 8-1,4 9 0,8-17 0,20 66 1,9 9 0,17 24-1,-9 0 1,-8-16-1,-12-17 0,-13-24 1,-4-17-1,-4-9 0,0-16 0,4 0 1,0 0-1,-34-116 1,22 58-1,0 9 0,3 7 1,-3 26-1,-13 16 1,-29 25-1,-62 49 1,-45 34-2,20-9 2,38-33-1,45-33 1,42-24-1,16-9 0,0 0 0,111-58 1,55 0 0,65 8-1,34 9 0,-37 32 1,-17 26-1,-33 8 0,-38 8 0</inkml:trace>
    </iact:actionData>
  </iact:action>
  <iact:action type="add" startTime="377479">
    <iact:property name="dataType"/>
    <iact:actionData xml:id="d66">
      <inkml:trace xmlns:inkml="http://www.w3.org/2003/InkML" xml:id="stk66" contextRef="#ctx0" brushRef="#br0">20962 1755 0,'0'0'8,"0"0"0,0 0 2,0 0-1,0 0 0,0 0 1,0 0-1,12 66 1,-7 17-1,-1 33 0,0 17 1,4-1 0,0-24 0,5-17-2,-5-17 1</inkml:trace>
    </iact:actionData>
  </iact:action>
  <iact:action type="add" startTime="402650">
    <iact:property name="dataType"/>
    <iact:actionData xml:id="d67">
      <inkml:trace xmlns:inkml="http://www.w3.org/2003/InkML" xml:id="stk67" contextRef="#ctx0" brushRef="#br0">14235 2169 0,'0'0'1,"0"0"2,0 0 5,0 0 3,0 0-2,41 17 0,-20-17 1,4 0-1,-1 0 0,1 0 1,4 0-1,0 0 0,4-9 1,-4 9-1,8-8 1,-12 8-1,4 0 0,0 0 0,0 0 1,0 0-1,0 0 2,0 8-2,4-8 0,4 9 0,1-1 1,7 8-1,5-7 2,4-1-3,-1-8 1,5 8 0,0-8 1,0-8-1,-4 8 0,0-8 1,-5 8 0,-7 0-2,3 0 2,9 0-1,0 8 1,8-8-1,4 8 1,4-8-1,-3-8 1,-1 8-1,-8-8 0,-5-1 0,-7 9 1,-5-8-1,1 8 0,-5 0 1,4 8-1,5-8 1,-1 9-1,5-9 0,4 0 1,0 0-1,3 0 0,-3-9 0,0 1 1,-4 0-1,-5 8 0,-8-8 1,1 8-1,-1 0 1,4 0-1,-8 0 0,9 0 1,7 0-1,9-9 0,9 9 1,3-8-1,0 0 0,-4 0 1,-4-1-1,-4 1 0,0 8 1,13 0-1,11 0 1,22-17-1,8 9 0,3-8 1,-7 7-1,-13 9 0,-8 0 1,0 0-1,-4 0 0,3-8 1,1 8-1,0-8 0,-8 8 1,4 0-1,4 8 1,4-8-1,8 0 0,4 0 0,-12-8 1,-4-1-1,-8 1 1,-5 8-1,5 8 1,8-8-1,12 0 0,-4-8 1,0-8-1,-8 7 0,-12 9 1,-9 0-1,0 0 0,0 9 1,13-9-1,-9 0 0,5 0 1,-1-9-1,1 1 1,-9 0-1,-4 8 0,-4-9 0,0 9 1,4 9-1,8-9 1,9 0-1,12 0 0,-4-9 1,-5-7-1,-7 8 1,-13 8-1,-4 0 0,0 0 1,8 0-1,4 0 0,-3 0 1,-1 0-1,-8-9 0,-9 9 1,-7-8-1,-13 8 0,0-8 1,0 0-1</inkml:trace>
    </iact:actionData>
  </iact:action>
  <iact:action type="remove" startTime="423012">
    <iact:property name="style" value="instant"/>
    <iact:actionData xml:id="d68" ref="#d51"/>
  </iact:action>
  <iact:action type="remove" startTime="423088">
    <iact:property name="style" value="instant"/>
    <iact:actionData xml:id="d69" ref="#d44"/>
    <iact:actionData xml:id="d70" ref="#d54"/>
  </iact:action>
  <iact:action type="remove" startTime="423179">
    <iact:property name="style" value="instant"/>
    <iact:actionData xml:id="d71" ref="#d24"/>
    <iact:actionData xml:id="d72" ref="#d53"/>
  </iact:action>
  <iact:action type="remove" startTime="423205">
    <iact:property name="style" value="instant"/>
    <iact:actionData xml:id="d73" ref="#d37"/>
    <iact:actionData xml:id="d74" ref="#d52"/>
  </iact:action>
  <iact:action type="remove" startTime="423224">
    <iact:property name="style" value="instant"/>
    <iact:actionData xml:id="d75" ref="#d50"/>
  </iact:action>
  <iact:action type="add" startTime="422931">
    <iact:property name="dataType" value="strokeEraser"/>
    <iact:actionData xml:id="d76">
      <inkml:trace xmlns:inkml="http://www.w3.org/2003/InkML" xml:id="stk68" contextRef="#ctx0" brushRef="#br1">27724 18006 0,'0'0'7,"-66"13"2,12 3 0,-4 1 1,9-1-1,12-3 1,8-5-1,4 0 1,8 13 69,9 20-74,16 38 87,34 58-66,36 32-6,1-36 2,-9-42-21,-16-41-1,-13-30 0,-3-16 0,11-16 0,26-25 0,20-29 0</inkml:trace>
    </iact:actionData>
  </iact:action>
  <iact:action type="remove" startTime="423266">
    <iact:property name="style" value="instant"/>
    <iact:actionData xml:id="d77" ref="#d46"/>
  </iact:action>
  <iact:action type="remove" startTime="423291">
    <iact:property name="style" value="instant"/>
    <iact:actionData xml:id="d78" ref="#d45"/>
  </iact:action>
  <iact:action type="remove" startTime="423322">
    <iact:property name="style" value="instant"/>
    <iact:actionData xml:id="d79" ref="#d47"/>
  </iact:action>
  <iact:action type="remove" startTime="423545">
    <iact:property name="style" value="instant"/>
    <iact:actionData xml:id="d80" ref="#d21"/>
  </iact:action>
  <iact:action type="remove" startTime="423584">
    <iact:property name="style" value="instant"/>
    <iact:actionData xml:id="d81" ref="#d26"/>
  </iact:action>
  <iact:action type="remove" startTime="423666">
    <iact:property name="style" value="instant"/>
    <iact:actionData xml:id="d82" ref="#d41"/>
  </iact:action>
  <iact:action type="add" startTime="423248">
    <iact:property name="dataType" value="strokeEraser"/>
    <iact:actionData xml:id="d83">
      <inkml:trace xmlns:inkml="http://www.w3.org/2003/InkML" xml:id="stk69" contextRef="#ctx0" brushRef="#br1">28188 18159 0,'0'0'0,"0"0"0,-75-8 1,22 0-1,-34-1 0,-29 9 0,-29 17 0,-12 29 1,24 24 8,34 13 21,25 0-30,20-13 33,17-4-14,16-4-18,13 5-1,12 7 1,8 9-1,38 8 0,41-12 11,25-26 1,8-40-11,-17-34 7,5-33 2,0-20-1,4-5 0,-25-16 1,-42-4-1,-36 3 1,-34-7-1,-8 24 1,-8 17-1,0 17 0,-13 11 1,-25 5-1,-32 13 1,-13 20-1,-21 17 0,-12 20 0,-8 9 1,-9 8 35,13 0-44,25 0 0,41-4 38,28 3-39,22 14 0,12 24 0,17 21 1,24 8 0,25 0 7,46-12-2,33-25 4,8-25-1,-4-24 20,0-22-28,4-16 0,21-21 7,0-28-1,-25-38 3,-33-29 0,-29-8 0,-21-17-1,-12-16 0,-9-17 1,-8-4-1</inkml:trace>
    </iact:actionData>
  </iact:action>
  <iact:action type="add" startTime="424387">
    <iact:property name="dataType" value="strokeEraser"/>
    <iact:actionData xml:id="d84">
      <inkml:trace xmlns:inkml="http://www.w3.org/2003/InkML" xml:id="stk70" contextRef="#ctx0" brushRef="#br1">27129 17290 0,'0'0'6</inkml:trace>
    </iact:actionData>
  </iact:action>
  <iact:action type="remove" startTime="424599">
    <iact:property name="style" value="instant"/>
    <iact:actionData xml:id="d85" ref="#d25"/>
  </iact:action>
  <iact:action type="remove" startTime="424759">
    <iact:property name="style" value="instant"/>
    <iact:actionData xml:id="d86" ref="#d48"/>
  </iact:action>
  <iact:action type="add" startTime="424470">
    <iact:property name="dataType" value="strokeEraser"/>
    <iact:actionData xml:id="d87">
      <inkml:trace xmlns:inkml="http://www.w3.org/2003/InkML" xml:id="stk71" contextRef="#ctx0" brushRef="#br1">26595 20200 0,'-13'137'7,"-20"161"2,17 62 2,32-53-2,42-67 0,29-83 0,12-62 1,-3-61-1,-14-43 1,18-40-1,11-71 0,22-63 1,-9-73-1,-12-51 39,-9-11-46,-24-18-2,-17 13 7,-13-16-7,-16 16 0,-16 8 23,-5 38-22,-3 53 5,-5 54 2,-8 50 2,0 29-1,-1 17 0,1 7 0,0 5 0,-4 0 1,0 0-1,-5 0 56,-7 8-63,-14 5-2,-15 3 0,-17 17 0,-1 21 5,-15 20-5,-5 46 23,-4 112-21,29 165-2,41 133 11,46 66-5,-5-91 2,-7-128 1,-1-79 4,1-58-8,16-29 6,12-21-2,9-32 0,-9-30 0,0-25 0,-7-33 1,-1-32-1,8-76 1,9-152-1,-9-171 1,-8-123-1,-16-13 1,-9 46-1,-4 53 0,-8 79 0,0 95 0,-4 83 1,-1 79-1,5 50 0,-4 28 1,0 17-1,-5 13 1,-3 7-1,16 9 0,-54 112 1,8 137-1,1 198 1,-9 21-1,-16-96 1,12-70-2,12-78 2</inkml:trace>
    </iact:actionData>
  </iact:action>
  <iact:action type="add" startTime="427128">
    <iact:property name="dataType"/>
    <iact:actionData xml:id="d88">
      <inkml:trace xmlns:inkml="http://www.w3.org/2003/InkML" xml:id="stk72" contextRef="#ctx0" brushRef="#br0">15472 11845 0,'0'0'7,"0"0"9,0 0-12,-62 37 4,29-8 2,-5 13-1,5 7 0,8 13 1,9 5-1,3 7 1,-3 21 0,-9 17-1,9 25 0,-5 20 1,4 17-1,9 8 1,0 9-1,-9 12 0,-12 4 0,4-9 1,-8 9-1,0-8 1,13-21-1,-5-21 0,4-28 1,9-26-1,3 1 1,5 16-1,-4 16 0,0 9 0,-1 0 1,1 0-1,-4 0 1,-1-4-1,1 0 0,4-13 1,-1 13-1,1 12 0,0 8 1,8 9 0,-9 4-1,5 0 1,0-17-2,4-12 2,4-16-1,9-18 0,-9-11 0,0-18 1,0-15-1,0-18 1</inkml:trace>
    </iact:actionData>
  </iact:action>
  <iact:action type="add" startTime="429469">
    <iact:property name="dataType"/>
    <iact:actionData xml:id="d89">
      <inkml:trace xmlns:inkml="http://www.w3.org/2003/InkML" xml:id="stk73" contextRef="#ctx0" brushRef="#br0">20039 12147 0,'0'0'8,"0"0"1,0 0 1,0 0-2,0 0 2,0 0-1,0 0 1,0 0-1,0 0 0,-78-49 0,7 7 1,-28-3-1,-29 3 1,-9 13 0,5 8 0,0 5-1,-1 3 1,-8 5-1,-7 4 1,-10 0-2,-7 8 3,-17 4-3,-4 1 2,-1 3-1,9 5 1,17 7-1,0 14 0,16 3 0,21 13 1,8 8-1,-8 17 0,-13 24 1,-7 9 0,-1 12-2,12 13 2,5 8-1,-17 29 1,-4 20-1,0 38 0,25-4 1,37-13 0,21-12-1,17-29 0,11-21 1,9-20-1,13-18 0,8-19 1,3-22-1,5-16 1,0-16-1,0-18 0,0-11 1,0-13-1,0-8 2,-8-26-4,-17-48 3,-20-34-1,-13-8 2,4 28-3,13 38 1,12 25 1,12 17-1,5 16 1,8 12-2,-1 17 3,10 37-1,19 54-2,14 25 1,15-4 1,1-21-1,-12-41 0,-9-30 2,-8-24-3,-1-21 2,14-16-1,40-50 1,79-129-1,67-206 0,-5-195 1</inkml:trace>
    </iact:actionData>
  </iact:action>
  <iact:action type="add" startTime="430638">
    <iact:property name="dataType"/>
    <iact:actionData xml:id="d90">
      <inkml:trace xmlns:inkml="http://www.w3.org/2003/InkML" xml:id="stk74" contextRef="#ctx0" brushRef="#br0">17904 12975 0,'0'0'7,"0"0"2,0 0 0,0 0 1,63-78-1,-1 20 1,0-4-1,16-1 1,-7 5 0,3 9-2,5 16 2,-1 16-1,-16 17 1,-8 13-1,-8 3 0,-9 17 1,-4 17-1,-8 24 0,-17 34 1,-29 33-1,-28 33 1,-30 16-1,5-16 0,7-17 1,18-37-1,12-37 0,20-25 4,5-25-7,12-16 3</inkml:trace>
    </iact:actionData>
  </iact:action>
  <iact:action type="add" startTime="431050">
    <iact:property name="dataType"/>
    <iact:actionData xml:id="d91">
      <inkml:trace xmlns:inkml="http://www.w3.org/2003/InkML" xml:id="stk75" contextRef="#ctx0" brushRef="#br0">18637 15050 0,'0'0'6,"0"0"3,0 0 1,111-5-1</inkml:trace>
    </iact:actionData>
  </iact:action>
  <iact:action type="add" startTime="432448">
    <iact:property name="dataType"/>
    <iact:actionData xml:id="d92">
      <inkml:trace xmlns:inkml="http://www.w3.org/2003/InkML" xml:id="stk76" contextRef="#ctx0" brushRef="#br0">15025 15219 0,'0'0'7,"0"0"2,0 0 1,0 0-1,0 0 1,0 0-1,0 0 0,0 42 1,0-5-1,-4 17 0,-5 12 1,1 25-1,0 42 1,0 40 0,4 39 2,-13 24-4,5-25 2,3-33-1,-3-37 0,4-42 3,8-29-5,0-24 5,0-9-5,0-12 2,4-4 0,0-5 1,0 1-3,0-5 3,0 1-1,0-5 0,-4 0 0,5 1 1,-1-5-1,0 0 0,0 0 0,0 0 2,9 4-2,-1 1 0,13 3 1,12 5-1,8-1 0,5 5 0,0 0 1,-1-5-1,-3-3 1,-1-5-1,-3-8 0,12-4 1,-1 0-1,18-1 1,16 1-1,-5 4 0,9-4 1,-8-4-1,-4-5 0,-5-3 1,1-5-1,-1 0 0,5-3 1,4-1-1,-1 4 1,1 9-1,-13 3 0,-8 1 1,-12 4-1,-13 0 0,-8 0 0,-4 0 1,-4 4-1,-5 0 1,-3 0-1,-5 0 0,0 0 0,1-5 1,-1 1 1,0-4-2,0-9 0,1-12 0,3-24 1,0-26-1,-3-20 1,-1-17-1,-4-33 1,-4-17 0,0-12-2,-4 12 2,-4 26 0,-1 36-2,1 21 2,4 25-1,0 17 0,0 12 1,0 8-1,4 5 0,0 3 1,0 1 0,0 4-2,0-1 3,0 1-3,0 4 2,-4 0-1,-1-5 1,1 1-2,-4 0 4,-4-5-5,-5 1 3,-16-9-1,-17-4 2,-28-4-3,-13 5 4,-5 7-1,5 9 2,5 0-10,-10-5 5,-15-8 1,-5 1 2,4 7-3,13 9 2,16 4-2,0 0 2,-4 0-1,-4-4 1,-4 0-1,-4 4 0,8 8 0,8 9 1,17-1 0,12 5-2,17-4 3,16-9-2,17-8 0</inkml:trace>
    </iact:actionData>
  </iact:action>
  <iact:action type="add" startTime="435818">
    <iact:property name="dataType"/>
    <iact:actionData xml:id="d93">
      <inkml:trace xmlns:inkml="http://www.w3.org/2003/InkML" xml:id="stk77" contextRef="#ctx0" brushRef="#br0">15203 14031 0,'0'0'7,"0"0"2,-46 33 0,26-12 1,7 4-1,5 8 0,16 16 1,5 34-1,7 33 1,1 17 0,-13-5-1,1-16 0,3-21 1,4-17-1,1-16 0,0-20 1,-5-22-1,-4-16 0,-8 0 0,0 0 1</inkml:trace>
    </iact:actionData>
  </iact:action>
  <iact:action type="add" startTime="436069">
    <iact:property name="dataType"/>
    <iact:actionData xml:id="d94">
      <inkml:trace xmlns:inkml="http://www.w3.org/2003/InkML" xml:id="stk78" contextRef="#ctx0" brushRef="#br0">15339 14064 0,'0'0'8,"0"0"2,0 0-1,0 0 0,0 0 1,0 0-1,79 29 1,0-16 0,28-5-1,13 0 1,8 0 1,-4 5-3,-4 3 1,-8-3 1,-4-5-1,3 0 0,1 5 1,-8-1-1,-13 5 0,-29-5 1,-17-4-1,-12-3 1,-8-1-1,-8 0 0,-5 0 1,0 0-1,1 4 1,-1 1-2,1 3 3,3 9-3,1 20 2,-1 25-1,-7 30 1,-5 11-1,4-3 0,-8-17 1,0-13-1,4-12 1,0-12-1,-4-13 0,0-12 0,0-4 1,-4-5-1,0 5 1,-12 0 0,-1 4-2,-12-5 2,-29-7-1,-37-9 0,-83-25 1,-95-12 0,-46-4-1,-7 12 0,40 17 1,34 4-2</inkml:trace>
    </iact:actionData>
  </iact:action>
  <iact:action type="add" startTime="437109">
    <iact:property name="dataType"/>
    <iact:actionData xml:id="d95">
      <inkml:trace xmlns:inkml="http://www.w3.org/2003/InkML" xml:id="stk79" contextRef="#ctx0" brushRef="#br0">14830 14188 0,'0'0'8,"-49"0"0,-17 4 2,-38 9-1,-16 3 0,4 5 3,9 4-2,16 4 0,12 8-1,17 9 0,12 16 1,9 17-1,8 24 2,12 21-3,13 13 2,8 4-2,0-5 1,-4-11 1,-4-14-1,3-15 1,10-5-1,7-13 2,5 1-3,-5-9 2,4-8-1,1-8 0,-5-8 0,-3-13 1</inkml:trace>
    </iact:actionData>
  </iact:action>
  <iact:action type="add" startTime="437446">
    <iact:property name="dataType"/>
    <iact:actionData xml:id="d96">
      <inkml:trace xmlns:inkml="http://www.w3.org/2003/InkML" xml:id="stk80" contextRef="#ctx0" brushRef="#br0">13573 16002 0,'0'0'6,"0"0"4,0 0-1,53 37 1,10 25 0,23 42-1,10 45 2,-18 20-3,-24 5 2,-29-4-1,-17-13 0,-12-16 1,-13-4-1,1-29 0,-1-34 0,13-37 1,12-16-1</inkml:trace>
    </iact:actionData>
  </iact:action>
  <iact:action type="add" startTime="440898">
    <iact:property name="dataType"/>
    <iact:actionData xml:id="d97">
      <inkml:trace xmlns:inkml="http://www.w3.org/2003/InkML" xml:id="stk81" contextRef="#ctx0" brushRef="#br0">7098 2716 0,'0'0'2,"0"0"1,0 0 5,0 0 2,0 0-1,49 24 1,5-15-1,16-1 0,17 9 0,9-1 1,3 1 1,17 8-3,16-1 1,5-7 1,-9-1-1,0 1 1,13 8 2,4-9-6,16 1 4,4 0-1,5-9 1,8 8-1,0-7 0,12-1 1,5 0-1,12-8 0,16 9 1,13-1-1,12-8 0,9 8 1,11-16-1,1 0 1,17-1-1,12-7 0,-17-9 0</inkml:trace>
    </iact:actionData>
  </iact:action>
  <iact:action type="add" startTime="444619">
    <iact:property name="dataType"/>
    <iact:actionData xml:id="d98">
      <inkml:trace xmlns:inkml="http://www.w3.org/2003/InkML" xml:id="stk82" contextRef="#ctx0" brushRef="#br0">15252 14014 0,'0'0'1,"0"0"2,0 0 6,0 0 2,0 0-2,0 0 0,0 0 0,0 0 1,-41 29-1,37-24 0,0-1 1,-4 0-1,-1 0 0,-3 0 1,-5 0-1,-3 5 1,-9-1-1,-4 0 1,-5 0-1,-3-3 1,0-1-1,-1 0 0,-16 0 1,-8 4 0,-13 9 3,-12 8-3,0 4-1,13 4 1,7 4-1,18 4-4,11 5 4,-3 8 1,-1 12-1,-3 9 1,-9 7-2,-4 9 3,12 5-3,17-5 1,16-4 1,9-9 0,8-3-1,0-5 0,0 5 1,8 8 0,9 12-2,8 8 2,0 1-1,-1-9 1,-7-16 0,-5-9-2,-3-8 2,-5-4 0,0-4-2,0 0 2,-4 0 0,0-5-2,0-7 1,-4-9 1</inkml:trace>
    </iact:actionData>
  </iact:action>
  <iact:action type="add" startTime="445215">
    <iact:property name="dataType"/>
    <iact:actionData xml:id="d99">
      <inkml:trace xmlns:inkml="http://www.w3.org/2003/InkML" xml:id="stk83" contextRef="#ctx0" brushRef="#br0">13449 16205 0,'0'0'2,"0"0"-2,0 0 5,0 0 5,0 0-1,0 0 0,0 0 0,-17 45 1,34-32-1,24 3 1,38 5-1,28 4 1,17 4-1,0 4 2,-16-4-2,-13-4 0,-8 4 0,-8 4 1,-9 8-1,-12 13 0,-17 4 1,-12 0-1,-16-4 1,-5-5-1,0 1 0,9 4 1,8 4-1,3-4 1,14 0-2,-1-13 2,-4-29-1,1-32 0</inkml:trace>
    </iact:actionData>
  </iact:action>
  <iact:action type="add" startTime="450179">
    <iact:property name="dataType"/>
    <iact:actionData xml:id="d100">
      <inkml:trace xmlns:inkml="http://www.w3.org/2003/InkML" xml:id="stk84" contextRef="#ctx0" brushRef="#br0">17756 12822 0,'0'0'2,"0"0"-1,0 0 9,0 0-1,0 0 1,0 0-1,0 0 1,41 66-1,9 5 0,32 49 1,18 29 1,-9 0-3,0-8 1,-13-17 1,-16-21-1,-16-20 1,-13-21-1,-8-12 0,-9-13 1,-3-8-1,-9-8 1,0-9-2,0-3 2,0-9 0,5-21-1,7-83 0,34-227 1,41-269-1,49-195 0,26-8 1,45-21-1,16 8 1,13 9-1</inkml:trace>
    </iact:actionData>
  </iact:action>
  <iact:action type="add" startTime="456025">
    <iact:property name="dataType"/>
    <iact:actionData xml:id="d101">
      <inkml:trace xmlns:inkml="http://www.w3.org/2003/InkML" xml:id="stk85" contextRef="#ctx0" brushRef="#br0">15252 13981 0,'0'0'2,"0"0"-1,0 0 17,0 0-16,0 0 6,-91 13 1,-4 7 1,-41 22-1,-26 24 1,-7 29-1,16 30 1,41 15-1,25 26 1,25 8-1,21-13 0,16-20 1,12-25-1,9-25 0,4-12 1,4-17-1,1-8 0</inkml:trace>
    </iact:actionData>
  </iact:action>
  <iact:action type="add" startTime="456272">
    <iact:property name="dataType"/>
    <iact:actionData xml:id="d102">
      <inkml:trace xmlns:inkml="http://www.w3.org/2003/InkML" xml:id="stk86" contextRef="#ctx0" brushRef="#br0">13941 15873 0,'0'0'8,"8"50"2,13 45-1,33 100 0,28 62 2,26 3-2,-5-40 0,-7-59 0,-14-36 0</inkml:trace>
    </iact:actionData>
  </iact:action>
  <iact:action type="add" startTime="462791">
    <iact:property name="dataType"/>
    <iact:actionData xml:id="d103">
      <inkml:trace xmlns:inkml="http://www.w3.org/2003/InkML" xml:id="stk87" contextRef="#ctx0" brushRef="#br0">16605 11361 0,'0'0'1,"0"0"2,0 0 6,62 57 0,46 47 1,53 57 1,38 38-3,24 25 2,-8-21-1,-20-17 0,4-4 1,-17-12-1,-13-4 1,-20-13-1,-33-25 0,-25-29 0,-25-24 1,-8-21-1,-21-13 1,-4-12-2,-8-8 3,-8-9-2,-5-12 0,5-16 0</inkml:trace>
    </iact:actionData>
  </iact:action>
  <iact:action type="add" startTime="463124">
    <iact:property name="dataType"/>
    <iact:actionData xml:id="d104">
      <inkml:trace xmlns:inkml="http://www.w3.org/2003/InkML" xml:id="stk88" contextRef="#ctx0" brushRef="#br0">18537 10673 0,'0'0'8,"0"0"1,0 0 1,0 0-1,0 0 0,0 0 1,0 0-1,0 0 0,0 0 1,0 0-1,5 54 1,-30-13-1,-29 51 0,-25 77 1,-36 96 0,-22 29 2,1 25-3,3-4 1,21-25-1,5 8 1,-9-33-1,21-34 0,8-28 0,17-29 0,16-29 1,12-29-1,9-37 2,13-46-3,11-33 1</inkml:trace>
    </iact:actionData>
  </iact:action>
  <iact:action type="add" startTime="464413">
    <iact:property name="dataType"/>
    <iact:actionData xml:id="d105">
      <inkml:trace xmlns:inkml="http://www.w3.org/2003/InkML" xml:id="stk89" contextRef="#ctx0" brushRef="#br0">14984 15377 0,'0'0'7,"0"0"2,0 0 0,0 0 0,0 0 1,0 0-1,0 0 1,-38-54-1,5 29 1,-21-4-2,-28 0 2,-14 4 0,1 9-1,17 11 2,16 18-3,4 28 2,8 34-1,17 24 0,16 9 1,22-17-1,15-4 1,13-8-1,5-13 0,-1-17 0,-8-20 1</inkml:trace>
    </iact:actionData>
  </iact:action>
  <iact:action type="add" startTime="464722">
    <iact:property name="dataType"/>
    <iact:actionData xml:id="d106">
      <inkml:trace xmlns:inkml="http://www.w3.org/2003/InkML" xml:id="stk90" contextRef="#ctx0" brushRef="#br0">14442 15588 0,'0'0'6,"0"0"4,0 0 0,12 70-1,21 5 0,21 36 1,8 18-1,-8-9 1,-13-21-1,-8-20 1,-8-25-1,-8-25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37:0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861">
    <iact:property name="dataType"/>
    <iact:actionData xml:id="d0">
      <inkml:trace xmlns:inkml="http://www.w3.org/2003/InkML" xml:id="stk0" contextRef="#ctx0" brushRef="#br0">6208 6703 0,'0'0'2,"0"0"-1,0 0 9,0 0 0,0 0-1,0 0 0,71-58 0,3 16 1,38-7-1,12-5 1,0 4 0,-12 5 1,-1 7 5,9 5-15,13 0 8,3 4 0,1 4 0,3 13 1,5 4-1,8 8 1,0 4-1,-4 0 1,4-4-1,13-4 1,12-9-1,12-3 0,9-5 1,-5 0-1,5 1 1,4 3-2,-9 5 2,-8 3 0,9 5-1,-1 4 0,1 0 0,-1 4 1,29 1-1,9 3 1,37-8-1,83-8 0</inkml:trace>
    </iact:actionData>
  </iact:action>
  <iact:action type="add" startTime="50635">
    <iact:property name="dataType"/>
    <iact:actionData xml:id="d1">
      <inkml:trace xmlns:inkml="http://www.w3.org/2003/InkML" xml:id="stk1" contextRef="#ctx0" brushRef="#br0">6307 7551 0,'0'0'5,"0"0"4,0 0 1,0 0-1,0 0 1,0 0 0,0 0-2,0 0 2,0 0-1,54 34 0,-4-22 1,29 5-1,20 3 1,8 5-1,-7 0 1,3 0 1,13 0-1,8-5-1,8-3 1,-12-5-1,-4 1 0,13 3 0,20-3 1,4-1-1,0 1 1,0-5 0,0-4-2,8-8 1,17-9 1,0-3 0,0-5-2,0-4 2,-9 5 1,-15 7-3,-14 5 1,1 8 0,12 4 0,0 0 1,4 4-1,0 1 1,13-1-1,8 0 1,21 1-1,16-5 0,-4 0 0,41-12 1,5-13-1,-13-16 0</inkml:trace>
    </iact:actionData>
  </iact:action>
  <iact:action type="add" startTime="54283">
    <iact:property name="dataType"/>
    <iact:actionData xml:id="d2">
      <inkml:trace xmlns:inkml="http://www.w3.org/2003/InkML" xml:id="stk2" contextRef="#ctx0" brushRef="#br0">5298 10851 0,'0'0'2,"0"0"1,0 0 5,0 0 2,0 0 0,0 0-1,0 0 0,45 4 1,-28 1-1,4-1 0,4 0 1,-1 4-1,5 0 0,-4 1 1,4-1-1,4 0 1,4 1-1,9-1 0,8 0 1,12 5 0,13-1 1,3 0-2,1-3 1,-8-1-1,-9-4 1,0-4-1,4 0 0,13 0 0,12 0 0,9 0 2,-1 0-2,-12-4 0,-4 0 0,0 0 1,16-1-1,9 1 0,8 0 1,-8 0-1,-13 4 0,0 0 1,5 0 0,12 4-2,12-4 2,-4-4-1,-12-4 1,-13-5-1,13-3 1,12-5 1,16-4-3,1 0 2,-4 1-2,3-5 2,17-5-1,9-7 0,16-17 2,0-12-3</inkml:trace>
    </iact:actionData>
  </iact:action>
  <iact:action type="add" startTime="56865">
    <iact:property name="dataType"/>
    <iact:actionData xml:id="d3">
      <inkml:trace xmlns:inkml="http://www.w3.org/2003/InkML" xml:id="stk3" contextRef="#ctx0" brushRef="#br0">13449 11050 0,'0'0'8,"0"0"8,0 0-14,0 0 7,0 0 1,0 0-1,0 0 0,0 0 1,0 0-1,0 0 1,0 0-1,0 0 1,0 0-1,45-17 1,13 13-1,33-4 0,25 4 1,0-4-1,4-1 2,8 5-3,13 0 2,-5 0-1,-3 0 1,-13-5-1</inkml:trace>
    </iact:actionData>
  </iact:action>
  <iact:action type="add" startTime="84113">
    <iact:property name="dataType"/>
    <iact:actionData xml:id="d4">
      <inkml:trace xmlns:inkml="http://www.w3.org/2003/InkML" xml:id="stk4" contextRef="#ctx0" brushRef="#br0">4872 9667 0,'0'0'2,"0"0"0,0 0 7,0 0 1,0 0-1,0 0 1,0 0-1,0 0 1,0 0-1,0 0 1,-13 79-1,9 16 1,0 67-1,0 40 2,0 5-3,0-24 2,0-43-1,4-40 1,0-30-1,0-24 0,4-13 0,0-13 1,0-3-1</inkml:trace>
    </iact:actionData>
  </iact:action>
  <iact:action type="add" startTime="84541">
    <iact:property name="dataType"/>
    <iact:actionData xml:id="d5">
      <inkml:trace xmlns:inkml="http://www.w3.org/2003/InkML" xml:id="stk5" contextRef="#ctx0" brushRef="#br0">4785 9771 0,'0'0'20,"0"0"-18,0 0 1,0 0 7,0 0 0,0 0-1,0 0 0,50 29 1,-30-25-1,18 0 0,15 0 1,13 0-1,17 0 1,8 0-1,4 5 1,1-1 0,3 0-2,8-4 2,5 1-1,8-5 2,-8 4-1,-5 0-1,-7 0 1,-1-4-1,4-4 0,5 0 2,0 0-3,-5 8 2,-8 4-1,0 0 0,1 1 1,3-5-1,8 0 0,5-4 1,-4 4 0,-13 0-2,-12 0 2,-1 0-1,5 1 1,8-5-1,9 0 0,3 4 2,-3 0-3,-9 0 2,0 0-1,9-4 0,11-4 1,14 0-1,3 8 0,-12 0 1,-12 0 0,-5-4-2,5 0 2,3 0-1,1 4 0,-9 5 1,-12-1-1,-16-4 2,-13-4-3,-4 0 2,0 0-1,-9 0 0,-7 0 0,-9 0 1,-8 0-1,-5 0 1,-3 0 0,0 0-2,-1 4 0,-3-4 1,-1 4 0,0 1 1,1-1-1,-1 0 0,1 0 0,-1 0 1,0 4 0,1 5-1,-1 3 0,1 1 0,3 8 1,1 4-1,-1 0 1,5 0-1,-13 4 1,1-4-1,-5 0 0,-4 0 0,-9 4 1,-3 4-1,-9 5 1,-8-1-1,0-4 0,0-4 1,5-8-1,-1 0 0,4-4 1,5-5-1,-1-3 0,5-1 1,-5-4-1,5 1 1,-1-1-2,-3 0 3,3 1-2,1-1 0,4 0 1,-9 0-1,0-3 0,1-1 0,-5 4 1,-4-4-1,-8 0 1,-12 0-1,-17 5 0,-17-1 1,-8 0-1,0 0 1,5 5-1,3-1 0,0-3 0,-8-1 1,-8-4-1,-12 0 1,3 0-1,5 0 2,16 1-3,9-1 1,3 0 0,-3 0 1,-9 0-1,-12-4 0,0 4 1,0 0-1,8 5 0,8-1 1,1 0-1,-1-4 1,-8-4-1,-8 0 1,-8 0-1,12 0 0,0 5 1,12-1-1,9 4 0,8-4 1,-5-4-1,-11 0 0,-9-4 0,-4 0 1,4 0-1,8 4 1,13 0-1,12 0 1,-8 0-1,4 0 0,0-4 1,1-1-1,-10 1 0,-3-4 0,-4 0 1,7 4-1,9-1 1,9 5-1,7 0 0,5 0 1,4 0-1,0 0 1,0 0-1,0 0 0,4 0 1,0 0-1,0 0 1,0 0-1,-4 0 0,0 0 1,-5 0-1,5 0 1,-8 0-1,12 0 0,-8 0 0,8 0 1,0 0-1,4 0 1,4 0-1,5 0 0,-1 0 1,1 0-1,3 0 0,1 0 1,-1 0-1,1 0 0,0 0 1,-1 0-1,1 0 0,-1 0 1,-3 0-1</inkml:trace>
    </iact:actionData>
  </iact:action>
  <iact:action type="add" startTime="92355">
    <iact:property name="dataType"/>
    <iact:actionData xml:id="d6">
      <inkml:trace xmlns:inkml="http://www.w3.org/2003/InkML" xml:id="stk6" contextRef="#ctx0" brushRef="#br0">13432 10301 0,'0'0'2,"0"0"-1,0 0 9,0 0-1,0 0 1,0 0-1,0 0 1,0 0-1,0 0 1,-4 53-1,0 55 0,0 45 1,-5 0 0,1-28-1,0-38 0,4-29 1,-1-25 0,5-17-1,0-12 0,0-4 1,0 0-1,17-173 1,-9 3-1,-4-4 0,-4 25 1,-4 33-1,0 29 1,0 33-1,0 21 1,4 16-2,4 5 2,4 4 0,9-1-1,20-3 1,33-5-1,42-3 0,21-5 1,7 0-2,5-4 2,8-4 1,0 4-3,-8 0 1,-21 8 1,-25 13-1,-12 0 1,-12 4 0,-13-1-2,-13 1 2,-7 0-1,-21 4 0,-1 0 1,-7 0-1,-5 0-1,0 4 2,-4 5 0,0 7 0,1 26-1,-5 36 1,-13 59-1,-16 37 0,-12 8 0,4-25 1,8-37-2,8-24 2,4-18-1,5-16 1,0-16 0,-1-13-2,5-12 2,0-13-1</inkml:trace>
    </iact:actionData>
  </iact:action>
  <iact:action type="add" startTime="93940">
    <iact:property name="dataType"/>
    <iact:actionData xml:id="d7">
      <inkml:trace xmlns:inkml="http://www.w3.org/2003/InkML" xml:id="stk7" contextRef="#ctx0" brushRef="#br0">3593 8930 0,'0'0'9,"0"0"-1,0 0 1,0 0 0,0 0 0,0 0 1,0 0-1,0 0 1,0 0-1,0 0 0,0 0 0,0 0 1,33 50-1,-24-21 1,-9 12-1,0 5 1,0-1-1,0 1 0,0-9 1,0-4-1,-9-4 0,9-4 0</inkml:trace>
    </iact:actionData>
  </iact:action>
  <iact:action type="add" startTime="94258">
    <iact:property name="dataType"/>
    <iact:actionData xml:id="d8">
      <inkml:trace xmlns:inkml="http://www.w3.org/2003/InkML" xml:id="stk8" contextRef="#ctx0" brushRef="#br0">3900 8218 0,'0'0'7,"0"0"5,0 0-5,0 0 2,0 0 0,0 0 1,49 25-1,-24-9 0,8 5 0</inkml:trace>
    </iact:actionData>
  </iact:action>
  <iact:action type="add" startTime="94473">
    <iact:property name="dataType"/>
    <iact:actionData xml:id="d9">
      <inkml:trace xmlns:inkml="http://www.w3.org/2003/InkML" xml:id="stk9" contextRef="#ctx0" brushRef="#br0">4818 7721 0,'0'0'6,"0"0"3,0 0 1,0 0-1,-37 62 1,-5 17-1,-36 41 1,-30 29 0,5 13 1,-1 3-2,30-16 1,24-4-1,9 4 1,16 9 0,4-5-1,-8-17 0,13-24 0,8-25 0,-9-8 1,9-5-1,-1-7 0,1-10 2,0-7-3,0-8 2,8-5-2,-9 0 2</inkml:trace>
    </iact:actionData>
  </iact:action>
  <iact:action type="add" startTime="94837">
    <iact:property name="dataType"/>
    <iact:actionData xml:id="d10">
      <inkml:trace xmlns:inkml="http://www.w3.org/2003/InkML" xml:id="stk10" contextRef="#ctx0" brushRef="#br0">4115 8930 0,'0'0'7,"0"0"2,41-4 1,25 0-1,34 0 0,15-5 0,10 1 2,-30 0-2</inkml:trace>
    </iact:actionData>
  </iact:action>
  <iact:action type="add" startTime="98065">
    <iact:property name="dataType"/>
    <iact:actionData xml:id="d11">
      <inkml:trace xmlns:inkml="http://www.w3.org/2003/InkML" xml:id="stk11" contextRef="#ctx0" brushRef="#br0">4231 9088 0,'0'0'1,"0"0"3,0 0 5,0 0 0,0 0 1,0 0-1,66-13 1,-25 1-1,9-5 0,-1-4 1,9 1-1,-8-1 1,8-4-1,-8-4 2,-1-8-3,1 0 2,-5-1-1,-3 1 1,3 0-1,9 0 0,16-5 0,17-3 1,17-9-1,-1 0 0,-8 4 1,-8 9-1,0 8 1,4 0-1,4 4 0,-4 4 1,-8 4-1,-4 0 0,-5 1 1,-4-1-1,5 4 0,8 1 1,8 4-1,4-1 1,0 5-1,-8-5 0,-9 1 1,-3 0-1,-1 3 1,13 1-1,8 4 0,17 0 1,4 0-1,-4-1 0,-9 1 1,-4 4-1,9 9 0,12-1 0,12 4 1,1 1 0,7 3-1,14 1 0,7 4 0,4 3 1,-7 1-1,-9-4 0,-5-5 1,1 1-1,-12 0 1,-13-1-1,0 5 0,4 0 0,16-5 1,5 1-1,-4-5 1,-13 5-1,-4-5 2,9 5-4,7-1 3,-3 1-1,-13 3 1,-4 1-1,0 4 0,12 0 1,5-4-1,-13-1 1,-21-3-1,-16-1 0,0 1 0,4-1 1,13 9 0,7 0-1,-7-4 0,-9 0 1,-17-5-1,1 1 1,-4-1-1,7 1 0,5 4 1,-4-1-1,-4 1 0,-13 0 2,-12-1-3,-9-3 2,1 4-1,-5-1 0,0 5 1,-3 0-1,-1 0 0,0 4 1,-4-4-1,0-1 1,0 1-1,0 0 1,5 0-1,3 0 0,5 4 1,3 0-1,1 4 0,-1 0 0,1-4 1,-4 0-1,-5 0 1,-4-4-1,-4-4 0,-4-1 1,0 5 1,-4 0-2,0-4-1,-4-1 1,-1 5 1,1-4-2,-9 0 2,1-5 0,-9-3-1,-4-9 1,0-8-2</inkml:trace>
    </iact:actionData>
  </iact:action>
  <iact:action type="add" startTime="110508">
    <iact:property name="dataType"/>
    <iact:actionData xml:id="d12">
      <inkml:trace xmlns:inkml="http://www.w3.org/2003/InkML" xml:id="stk12" contextRef="#ctx0" brushRef="#br0">9791 10959 0,'0'0'2,"0"0"0,0 0 7,0 0 0,0 0 1,0 0-1,0 0 0,0 0 1,0 0-1,0 0 1,0 0-1,0 0 0,0 0 1,0 0-1,42 0 0,-14 0 1,18 0-1,28 4 0,30 0 1,-1 0-1,1-4 2,-9 0-2,-4 0 0,4 0 0,9 4 6,-5 1-9,-21-1 4,-16 0-2,-16 0 2,-13 0 0,-8 0-1,-9-4 2,-3 0-3,-1 0-1,-3 0 2,-1 0 1</inkml:trace>
    </iact:actionData>
  </iact:action>
  <iact:action type="add" startTime="111625">
    <iact:property name="dataType"/>
    <iact:actionData xml:id="d13">
      <inkml:trace xmlns:inkml="http://www.w3.org/2003/InkML" xml:id="stk13" contextRef="#ctx0" brushRef="#br0">4706 10719 0,'0'0'7,"0"0"2,0 0 1,0 0-1,0 0 1,0 0-1,0 0 0,0 0 1,0 0-1,0 0 1,58 12-1,-12 1 0,20 3 0,25 5 1,17 0-1,-1-5 2,-16-3-3,-16-9 2,-17 0-1,-13-4 1,-12 0-1,-8 0 0,-8 0 0,-5 0 1,-4 0-1,-4 0 0,0 0 1,-4 0-1,0 0 1,0 0-1,0 0 0,-157-4 1,25-5-1,-5 5 1,17 4-1,17 0 0,8 0 1,24 0-1,22 0 0,16 0 1,12 0-1,4 0 0,9 0 1,4 0-1,4 0 0,0 0 1,0 0-1,95-8 1,9 4-1,45-4 0,20-1 1,-16 1-1,-37 0 0,-33-1 1,-25 5-1,-17 0 1,-12 4-1,-8 0 0,-9 0 1,-3 0-1,-5 0 0,-4 0 0,0 0 1,0 0-1,-83-16 1,-29 3-1,-20 1 0,16-1 1,33 1-1,25 4 1,21 4-1</inkml:trace>
    </iact:actionData>
  </iact:action>
  <iact:action type="add" startTime="112523">
    <iact:property name="dataType"/>
    <iact:actionData xml:id="d14">
      <inkml:trace xmlns:inkml="http://www.w3.org/2003/InkML" xml:id="stk14" contextRef="#ctx0" brushRef="#br0">4909 9671 0,'0'0'6,"0"0"3,0 0 1,0 0 0,0 0-1,54 0 1,0 4-1,16 1 0,9-1 1,3 4-1,-3 0 0,8-4 2,12 1-2,17-1 0,16-4 0,1-4 1,-17-1-1,-9-3 1,-8 4-1,1 0 0,-1 0 1,4 0-1,1-1 1,-1 1-1,-3 0 0,11 0 1,9 4-1,9 0 0,-5 0 1,-8-4-1,-25 4 0,4 0 1,4 0-1,13 0 0,8 0 1,0 0-1,-4-4 2,8 0-3,8 4 2,13 0-1,-4-5 0,-9 1 0,0 0 1,5 0-1,8 0 1,-1-4-1,-11-5 0,-9 1 1,-8-1-1,4 1 0,4 4 1,0-5-1,-12 5 1,-9-4-1,-12 3 0,4 1 1,5 4-1,7 4 0,1-4 1,-9 4-1,-8 0 1,-8 0-1,0 0 0,8 4 1,12 4-1,1 0 0,-1 1 1,-20-1-1,-5 0 1,-3 1-1,-1-1 0,5 4 0,0 5 1,-13-5-1,-13 1 0,-15-5 1,-9 0-1,-9 0 1,-3-3-2,-5-1 3,-3 4-2,-1 0 0,0 1 0,-4-1 1,0 4-1,-4 5 0,0-17 0,-16 70 1,3-12-1,5 8 1,4 9-1,4 4 1,0-1-1,-8-3 0,-9 3 1,-8 1-1,-4-8 0,9-5 0,-5-12 1,8-9-1,1-3 1,3-9-1,1-4 0,4-5 1,-1 1-1,1-4 1,0 0-1,0-5 0,-1 1 1,1-1-1,-8 1 0,-1 0 1,-4 3-1,-4-3 0,-3-1 1,-10 1-1,-7-1 1,-9 1-1,-8-5 0,-4 1 1,-5-1-1,5 1 0,-4-5 1,-5 0-1,-16 1 0,-16 3 1,-17-4-1,4 1 0,12-1 4,17-4-5,-8 0 2,-5 0-1,-7-4 1,-22 0-1,5 0 1,-4-4-1,-13 0 0,-21 0 0,-16 0 0,-16-5 1,-5 5-1,0 0 3,-4 0-5,0 4 3,5 4-2,-1 0 2</inkml:trace>
    </iact:actionData>
  </iact:action>
  <iact:action type="add" startTime="129507">
    <iact:property name="dataType"/>
    <iact:actionData xml:id="d15">
      <inkml:trace xmlns:inkml="http://www.w3.org/2003/InkML" xml:id="stk15" contextRef="#ctx0" brushRef="#br0">3420 9899 0,'0'0'2,"0"0"1,0 0 5,0 0 2,74-4-1,42-4 1,66-9-1,41 0 2,9 5-3,0 4 2,-1-1-1,26-3 0</inkml:trace>
    </iact:actionData>
  </iact:action>
  <iact:action type="add" startTime="130036">
    <iact:property name="dataType"/>
    <iact:actionData xml:id="d16">
      <inkml:trace xmlns:inkml="http://www.w3.org/2003/InkML" xml:id="stk16" contextRef="#ctx0" brushRef="#br0">13101 11418 0,'0'0'6,"0"0"4,0 0-1,0 0 2,41-16-3,34 8 2,53-5-1,42 5 1,24 4 0,25 0-1,-3 0 0,-5-5 0,-13-7 0,13-13 1,9-21-1</inkml:trace>
    </iact:actionData>
  </iact:action>
  <iact:action type="add" startTime="133480">
    <iact:property name="dataType"/>
    <iact:actionData xml:id="d17">
      <inkml:trace xmlns:inkml="http://www.w3.org/2003/InkML" xml:id="stk17" contextRef="#ctx0" brushRef="#br0">10610 10429 0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37:0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18">
    <iact:property name="dataType"/>
    <iact:actionData xml:id="d0">
      <inkml:trace xmlns:inkml="http://www.w3.org/2003/InkML" xml:id="stk0" contextRef="#ctx0" brushRef="#br0">4727 12400 0,'0'0'1,"0"0"1,0 0 15,0 0-12,0 0 1,0 0 4,0 0-1,0 0 0,0 0 1,0 0-1,0 0 1,0 0-1,-33-42 0,33 38 1,4 4-1,0-4 0,0 0 1,0 0-1,1 0 1,3 0-1,0-1 0,5 1 1,7 0-1,-7 0 0,11 0 1,1 0-1,4 4 1,9 0-1,3 0 0,9 4 1,3 0-1,1-4 0,0 0 1,0 0 0,-5 0-1,1-4 0,-5 0 0,1 0 2,-5-1-3,-8 1 2,1 0-1,-5 0 0,-1 4 1,1 0-1,-4 0 1,4 0-1,8 0 0,-8 0 1,13 0-1,-1 0 0,5 0 1,-1 0-1,1 0 0,-1 0 1,-3 0-1,-5 0 0,0 0 1,-4-4-1,-4 0 1,0 0-1,-4 4 0,0-5 1,-5 5-1,-3 0 0,0 0 0,3 0 1,1 0-1,0 0 1,-1 0-2,5 0 2,0 0 0,0 0-1,4 0 1,0 0-1,0 0 0,0 0 1,4 0-1,-8 0 0,3 0 1,-3 0-1,0 0 0,0 0 1,4 0-1</inkml:trace>
    </iact:actionData>
  </iact:action>
  <iact:action type="add" startTime="7038">
    <iact:property name="dataType"/>
    <iact:actionData xml:id="d1">
      <inkml:trace xmlns:inkml="http://www.w3.org/2003/InkML" xml:id="stk1" contextRef="#ctx0" brushRef="#br0">7954 10669 0,'0'0'7,"0"0"2,0 0 0,0 0 1,0 0-1,0 0 1,0 0-1,66-12 0,-24 3 1,20 1-1,21 0 0,32-9 0,38-3 2,25-9-2,33-5 0,5 1 1,11-4-1,5-4 0,-9 3 0,9 5 1,16 21-1,13 16 1,45 13-1,17 7 0,-17-11 0</inkml:trace>
    </iact:actionData>
  </iact:action>
  <iact:action type="add" startTime="24222">
    <iact:property name="dataType"/>
    <iact:actionData xml:id="d2">
      <inkml:trace xmlns:inkml="http://www.w3.org/2003/InkML" xml:id="stk2" contextRef="#ctx0" brushRef="#br0">5728 12031 0,'0'0'2,"0"0"1,0 0 13,0 0-14,0 0 7,0 0 0,0 0 0,0 0 1,0 0 0,0 0-1,-12-45 0,12 24 1,0-8-1,4-17 1,8-24-1,13-25 0,12-9 1,9 1 0,-1 16 1,-11 21-1,-5 12 2,-5 17-8,-3 3 5,0 10 1,-5-1-1,1 4 1,-1 0-1,-3 5-1,-1-1 3,1 5-2,-5-1 0,0 1 1,5 4-2,-9-1 2,4 1 0,0 4-1,5-4 0,-1 4 0,1-1 1,-1 1 0,4 0-1,5 4 0,12 0 1,9 4-1,20 5 0,8-1 1,9 0-1,-9-4 0,-8 0 1,-12 1-1,-13-5 0,-8 0 0,-4 4 1,-5-4-1,-3 0 1,-5 0-1,1 0 1,-5 0-2,0 0 3,1 4-2,-1 0 0,0 0 1,0 0-1,1 5 1,3 7-1,1 9 1,3 16-1,1 21 1,3 21-1,1 8 0,4 0 1,-13-8-1,1-8 0,-5-9 1,-4-12 0,0-9-1,-4-3 0,0-9 0,0-4 1,0 0-1,0-4 0,0-5 1,0-3 0,0 0-1,0-5 2,-4 0-4,0-3 3,0-1 0,0 0-2,-1 1 1,1-5 1,0 0 0,0 0-1,-4 0 0,0 0 1,-5 0 1,-3 0-4,-9 5 3,-8-5-1,-13 0 1,-24 0-1,-5-4 1,-7 0-1,-5 0 1,-13 0-2,-15 4 2,-18 9-1,-8-1 1,13 5-1,25-1 1,28-3-1,30-17 0,3-25 0</inkml:trace>
    </iact:actionData>
  </iact:action>
  <iact:action type="add" startTime="27579">
    <iact:property name="dataType"/>
    <iact:actionData xml:id="d3">
      <inkml:trace xmlns:inkml="http://www.w3.org/2003/InkML" xml:id="stk3" contextRef="#ctx0" brushRef="#br0">7694 10392 0,'0'0'8,"0"0"-1,0 0 3,0 0 0,0 0-1,0 0 1,0 0-1,0 0 0,0 0 1,0 0-1,24-42 1,22 34-1,32-4 0,38-1 1,25 1-1,12-1 2,4 1-3,0-1 2,-12 1-1,-29-4 1,-29 3-1,-21 1 0</inkml:trace>
    </iact:actionData>
  </iact:action>
  <iact:action type="add" startTime="29136">
    <iact:property name="dataType"/>
    <iact:actionData xml:id="d4">
      <inkml:trace xmlns:inkml="http://www.w3.org/2003/InkML" xml:id="stk4" contextRef="#ctx0" brushRef="#br0">9406 10412 0,'0'0'9,"0"0"-2,0 0 2,0 0 0,0 0 1,-45 0 0,28 0-1,1 0 0,-1 0 1,5 0-1,-5-4 0,1-4 1,-1-13-1,1-28 1,-1-30-1,5-25 0,3-3 0,5 7 3,4 9-2,0 4-1,4 0 0,5 0 2,3 1-3,5 7 2,3 13 0,1 16-2,4 13 2,4 8-1,4 12 2,8 9-2,5 12 0,16 13-1,8 16 2,0 12 0,-3 5-1,-9 4 0,-9 4 1,-16 4 0,-16 4-1,-13 17 1,-21 33-2,-45 49 0,-62 34 2,-45 4 0,-13-33 1,37-34-4,37-40 4,50-51-2,42-49-1,16 4 1</inkml:trace>
    </iact:actionData>
  </iact:action>
  <iact:action type="add" startTime="37743">
    <iact:property name="dataType"/>
    <iact:actionData xml:id="d5">
      <inkml:trace xmlns:inkml="http://www.w3.org/2003/InkML" xml:id="stk5" contextRef="#ctx0" brushRef="#br0">8128 10363 0,'0'0'2,"0"0"1,0 0 6,0 0 0,0 0 0,0 0 1,0 0-1,0 0 1,0 0-1,0 0 0,-21-42 1,25 38-1,5 4 0,7 0 1,5 0-1,8 0 0,8 0 1,4 0 1,5 0-3,-1 0 1,5 0 0,0 4 1,-5 0-1,-3 1 0,-5-1 2,-4 4-1</inkml:trace>
    </iact:actionData>
  </iact:action>
  <iact:action type="add" startTime="67942">
    <iact:property name="dataType"/>
    <iact:actionData xml:id="d6">
      <inkml:trace xmlns:inkml="http://www.w3.org/2003/InkML" xml:id="stk6" contextRef="#ctx0" brushRef="#br0">9158 15584 0,'0'0'2,"0"0"-2,0 0 9,0 0 1,0 0-1,0 0 0,0 0 1,46 37-1,-34-33 0,5 0 1,-1 0-1,1 0 1,-1 1-1,1-1 0,-1 0 1,5 0-1,0 0 0,4 0 1,3 0-1,6 1 1,-1-1-1,4 0 0,0 0 1,0 0-1,5 0 2,-5 0-1,0 5 0,-4-1-1,0-4 0,1 0 0,-1 0 1,4 1-1,4-1 1,9 0 0,4 0-2,12 0 2,-4 0-1,4 0 1,-4 1-1,-4-1 0,-8 0 0,-5 0 1,-3 0 0,-13-4-2,4 0 2,0 0-1,0 0 0,4 0 2,9-4-3,-1 4 3,13-4-3,-8 4 2,4 0-1,-5 0 0,-3 0 0,-5 0 1,0 0-1,-3 4 0,-5-4 2,4 0-3,0 0 2,9 0-2,12-4 2,12 0 0,9 0-1,-1 4 2,-3 0-4,-5 4 3,-4 0-1,-4 0 0,0-4 1,0-4-1,9 0 1,-1 0-1,17-13 1,21-16-1,12-25 1</inkml:trace>
    </iact:actionData>
  </iact:action>
  <iact:action type="add" startTime="75454">
    <iact:property name="dataType"/>
    <iact:actionData xml:id="d7">
      <inkml:trace xmlns:inkml="http://www.w3.org/2003/InkML" xml:id="stk7" contextRef="#ctx0" brushRef="#br0">9315 14014 0,'0'0'2,"0"0"1,0 0 5,0 0 2,0 0-1,0 0 0,0 0 1,0 0-1,0 0 1,0 0-1,0 0 0,0 0 1,0 0-1,0 0 1,0 0-1,-33 42 0,33-42 1,0 0-1,0 4 0,0-4 0,0 4 1,0 0-1,0 0 1,0 1-1,0-1 1,0 0-1,0 8 0,0 17 1,4 25-2,9 37 3,3 33-2,5 34 1,4 36-1,-4 13 0,-5 4 1,-4-28-1,-3-38 0,-9-25 1,4-29-1,0-25 1,0-21-1,0-11 0,-4-10 1,0-3-2</inkml:trace>
    </iact:actionData>
  </iact:action>
  <iact:action type="add" startTime="76143">
    <iact:property name="dataType"/>
    <iact:actionData xml:id="d8">
      <inkml:trace xmlns:inkml="http://www.w3.org/2003/InkML" xml:id="stk8" contextRef="#ctx0" brushRef="#br0">9630 14027 0,'0'0'6,"0"0"4,0 0-1,0 0 0,41 8 1,-20 0-1,4 1 1,-1-1-1,5 0 1,13 1-1,12-1 0,24-4 0,9 0 0,17-4 3,-1 4-4,-12 0 2,-17 1-1,1-1 0,4 0 1,16-4-1,4 0 0,4 4 1,-3 0-1,-18 4 1,-7 1-1,-13-1 1,-4 0-2,-4 1 2,0-5 0,-1 4 0,5-4-1,8 4 0,1-4 0,-5 5 0,-9-1 0,-7 0 1,-9-4-1,-4 5 1,0-1-1,-4 0 1,0 5-1,0-1 0,0 1 0,0-5 1,-4 0-1,-4 0 0,-5-3 1,1-1-1,-5 0 0,-3 0 1,-1 0-1,0 0 0,0 5 1,1-1-1,3 0 1,0 5 0,1 3-1,3 5 0,5 8 0,8 12 1,-4 13-1,-4 16 1,-5 17-1,-3 17 0,3 8 1,5 4-1,-1-9 0,-7-16 0,-9-16 1,-8-17-1,-4-4 0,-1-9 1,-3-3-1,4-5 0,-1-8 1,1-4-1,0-5 1,-5-3-2,-3-9 2,16-8-1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12:17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08">
    <iact:property name="dataType"/>
    <iact:actionData xml:id="d0">
      <inkml:trace xmlns:inkml="http://www.w3.org/2003/InkML" xml:id="stk0" contextRef="#ctx0" brushRef="#br0">15389 4446 0,'0'0'2,"0"0"2,54-12 3,20-17 3,50-21-1,17-8 0,-9-8 2,-45 25-3,-29 16 2,-25 16 0,-12 9-1,-4 9 0,-1 7 0,-3 26 0,-13 16 1,-17 16-1,-58 79 0,-57 63 0,-33 32 1,-13 9-1,49-59 0,34-28 1,21-37-1,41-38 0,33-45 0,16-17 1,17-13-1,9-7 0,16-9 0,20-12 1,30-17-1,24-25 0,1-20 1,-26-13-1,-41 9 0,-37 16 0</inkml:trace>
    </iact:actionData>
  </iact:action>
  <iact:action type="add" startTime="10405">
    <iact:property name="dataType"/>
    <iact:actionData xml:id="d1">
      <inkml:trace xmlns:inkml="http://www.w3.org/2003/InkML" xml:id="stk1" contextRef="#ctx0" brushRef="#br0">15563 5299 0,'0'0'6,"0"0"3,0 0 1,0 0-1,0 0 0,66-37 0,13 24 1,28-7-1,9-1 1,-8 5 0,-22 7-1,-19 5 0,-22 0 1,-20 4-2</inkml:trace>
    </iact:actionData>
  </iact:action>
  <iact:action type="add" startTime="10774">
    <iact:property name="dataType"/>
    <iact:actionData xml:id="d2">
      <inkml:trace xmlns:inkml="http://www.w3.org/2003/InkML" xml:id="stk2" contextRef="#ctx0" brushRef="#br0">16891 4620 0,'0'0'7,"0"0"3,0 0-1,54 8 0,16 1 1,33-5-1,-3-4 0,-5 0 1,-12-4 1,-9 0 1,-12-1-6,-16 5 6,-13 0-6</inkml:trace>
    </iact:actionData>
  </iact:action>
  <iact:action type="add" startTime="10997">
    <iact:property name="dataType"/>
    <iact:actionData xml:id="d3">
      <inkml:trace xmlns:inkml="http://www.w3.org/2003/InkML" xml:id="stk3" contextRef="#ctx0" brushRef="#br0">16854 5382 0,'0'0'6,"0"0"4,0 0-1,66-4 1,62-17-1,54-20 0,33-21 1,-16-13 2,-42 1-3,-45-5 2,-42-8-4</inkml:trace>
    </iact:actionData>
  </iact:action>
  <iact:action type="add" startTime="11210">
    <iact:property name="dataType"/>
    <iact:actionData xml:id="d4">
      <inkml:trace xmlns:inkml="http://www.w3.org/2003/InkML" xml:id="stk4" contextRef="#ctx0" brushRef="#br0">17346 4541 0,'0'0'7,"0"0"2,0 0 0,-4 129 1,-38 94-1,-28 100 1,12-49 2,21-80-3,20-82-1,5-50 3,4-29-3,-1-16 1</inkml:trace>
    </iact:actionData>
  </iact:action>
  <iact:action type="add" startTime="11386">
    <iact:property name="dataType"/>
    <iact:actionData xml:id="d5">
      <inkml:trace xmlns:inkml="http://www.w3.org/2003/InkML" xml:id="stk5" contextRef="#ctx0" brushRef="#br0">17284 5477 0,'0'0'6,"0"0"4,74 91 0,13-4-1,33 17 0,8-13 2,-16-25-3,-25-25 1,-33-24 1,-13-21-2</inkml:trace>
    </iact:actionData>
  </iact:action>
  <iact:action type="add" startTime="11581">
    <iact:property name="dataType"/>
    <iact:actionData xml:id="d6">
      <inkml:trace xmlns:inkml="http://www.w3.org/2003/InkML" xml:id="stk6" contextRef="#ctx0" brushRef="#br0">18343 4475 0,'0'0'7,"0"0"3,0 0-1,-21 79-1,5 45 1,-5 42 1,0-9 0,9-49-1,8-46 0,0-25 0,4-16 0,0-13 1,0-8-1,0 0 0,54-112 1,-9 0-1,1-3 0,3 19 1,5 18-1,8 16 0,0 8 1,4 12-1,-4 17 0,-16 17 1,-9 21-1,-4 24 1,-8 46-2,-13 33 1,-16 16 1,-12-8-1,-5-24 1,-8-26-1,0-20 4,-16-17-6,3-16 3,9-13-1,8-8 1,5-4-1,-1-4 0,4 0 0,5-1 0,0 5 1,3 4-1,1 8-2,-25 26 2,-29 44 1,-37 38-1,-21 17 0,12-30 0,38-41 1,37-29-1,12-16 0,21-9 1,8-4 0,9 0-2,12-4 2,20 5-1,30 7 0,41 21 0,41 25 1,25 29-1,-12 0 0,-21-21 0,-24-24 0,-22-30 1,1-33-1,16-32 1,17-80-1,12-119 0</inkml:trace>
    </iact:actionData>
  </iact:action>
  <iact:action type="add" startTime="12352">
    <iact:property name="dataType"/>
    <iact:actionData xml:id="d7">
      <inkml:trace xmlns:inkml="http://www.w3.org/2003/InkML" xml:id="stk7" contextRef="#ctx0" brushRef="#br0">19812 4951 0,'0'0'5,"49"17"5,42-1-1,58 5 0</inkml:trace>
    </iact:actionData>
  </iact:action>
  <iact:action type="add" startTime="12518">
    <iact:property name="dataType"/>
    <iact:actionData xml:id="d8">
      <inkml:trace xmlns:inkml="http://www.w3.org/2003/InkML" xml:id="stk8" contextRef="#ctx0" brushRef="#br0">19253 5589 0,'0'0'7,"0"0"2,79-29 0,-17 4 0,8-4 0,-16 8 1,-8 5-1,-13 8 0,-9 12 1,-3 16-1,-8 26 0,-5 24 0,-4 26 1,0-9-1,0-17 1,5-20-1,3-13 0,0-16 0,1-13 0,-1-12 0,9-34 1,12-57-1,0-75 1,0-82-1,-12 8 0,-9 20 0,-8 46 1,-4 46-1,0 36 0,0 30 1,0 25-1,0 16 0,5 17 0,-1-1 1,0 18-1,12 15 1,30 80-2,49 128 2,33 99-1,17 58 0,-17-37 0,-12-58 1,-4-41-1,-29-75 1,-13-46-1,-12-32 0,-17-34 0,-8-21 1,-4-20-1,-16-17 0,-1-12 1,1-16-1</inkml:trace>
    </iact:actionData>
  </iact:action>
  <iact:action type="add" startTime="13120">
    <iact:property name="dataType"/>
    <iact:actionData xml:id="d9">
      <inkml:trace xmlns:inkml="http://www.w3.org/2003/InkML" xml:id="stk9" contextRef="#ctx0" brushRef="#br0">20743 4264 0,'0'0'7,"0"0"2,0 0 0,87 99 0</inkml:trace>
    </iact:actionData>
  </iact:action>
  <iact:action type="add" startTime="15255">
    <iact:property name="dataType"/>
    <iact:actionData xml:id="d10">
      <inkml:trace xmlns:inkml="http://www.w3.org/2003/InkML" xml:id="stk10" contextRef="#ctx0" brushRef="#br0">19729 4695 0,'0'0'6,"0"0"3,0 0 1,0 0-1,0 0 0,0 0 1,29 49-1,-17-32 1,1 4-1,3-1 0,1 1 0,4 0 1,8-1-1,8-3 1,4-5-2,13-3 2,4-5-1,8 0 1,0 0-1,9 4 1,3 5-1,1 3 0,0-3 0,-5-5 1,1 0-1,3 1 1</inkml:trace>
    </iact:actionData>
  </iact:action>
  <iact:action type="add" startTime="24577">
    <iact:property name="dataType"/>
    <iact:actionData xml:id="d11">
      <inkml:trace xmlns:inkml="http://www.w3.org/2003/InkML" xml:id="stk11" contextRef="#ctx0" brushRef="#br0">8422 8375 0,'0'0'1,"0"0"1,0 0 7,0 0 1,0 0-1,0 0 1,0 0-1,0 0 0,0 0 1,0 0-1,0 0 0,0 0 1,0 0-1,0 0 0,53 42 0,-7-38 1,16 0-1,8-4 0,5 0 1,-5 0-1,-4 0 1,-4 4-1,0 0 0,5 0 0,11-4 1,17-4-1,5-4 0,-5-4 1,-16 3-1,-13 5 0,-4 0 0,-13 4 1,5 0-1,4-4 1,8 0-2,9 0 2,-1-5-1,-3 1 1,-9 4-1,-9-4 0,-3 4 0,-4-1 1,-5 1-1,0 0 0,5 0 1,8 0-1,-5 0 0,5 0 1,4-1-2,0 1 2,0 0-1,0 0 1,0 0-1,-5 0 0,-3 4 0,0 0 1,4 0-1,8 4 0,12-4 1,30-4-1</inkml:trace>
    </iact:actionData>
  </iact:action>
  <iact:action type="add" startTime="60328">
    <iact:property name="dataType"/>
    <iact:actionData xml:id="d12">
      <inkml:trace xmlns:inkml="http://www.w3.org/2003/InkML" xml:id="stk12" contextRef="#ctx0" brushRef="#br0">12799 6098 0,'0'0'4,"0"0"-3,0 0 6,0 0 3,0 0-1,0 0 0,0 0 1,0 0-1,41 33 0,-32-29 0,-9 1 1,0-1-1,0 0 0,0-4 1,0 0-1,0 0 0,0 0 1,0 0-1,0 0 0,0 0 1,0 0-2,-104-13 2,75 5-1,-12 0 1,-13-4-1,-8-1 0,-8-3 0,-1-1 1,9 0-1,13 5 2,11 0-3,9-1 2,9 1-1,-1-1 0,9 1 1,-1-5-1,5-3 0,4-5 1,4-8-1,12-21 0,13-17 0,12-7 1,13-1-1,8 9 0,0 8 1,4 8-1,-17 0 0,-3 8 0,-9 9 1,-8 8-2,-1 8 2,5 5 0,9 4-1,20-5 0,20 0 0,17 1 1,-4 3-2,-20 5 2,-13 4 0,-17 4-1,-8 4 0,-4 0 0,0 5 1,-4 3-1,0 0 0,-5 1 0,1 3 1,4 5-1,0 0 0,4 4 1,-4 4-1,-5 4 0,-3 0 1,-1 4-1,-7 4 0,-5 5 0,-4-5 1,0 1-1,-4 3 0,-5 1 0,-3-5 1,-1 1-1,-3-1 0,-1 1 1,-7 3-1,-5-4 0,-9 5 0,-15 0 0,-22-1 1,-24 5 0,-5-5-1,17-7 0,21-14 0,25-7 0,16-9 0</inkml:trace>
    </iact:actionData>
  </iact:action>
  <iact:action type="add" startTime="67974">
    <iact:property name="dataType"/>
    <iact:actionData xml:id="d13">
      <inkml:trace xmlns:inkml="http://www.w3.org/2003/InkML" xml:id="stk13" contextRef="#ctx0" brushRef="#br0">12087 6636 0,'0'0'2,"0"0"0,0 0 8,0 0 1,0 0-5,0 0 4,54-49 0,-33 36-1</inkml:trace>
    </iact:actionData>
  </iact:action>
  <iact:action type="add" startTime="68083">
    <iact:property name="dataType"/>
    <iact:actionData xml:id="d14">
      <inkml:trace xmlns:inkml="http://www.w3.org/2003/InkML" xml:id="stk14" contextRef="#ctx0" brushRef="#br0">12489 6405 0,'0'0'7,"0"0"1,0 0 2,45-25 0,-24 12-1,0 5 0,-1 0 0,5 4 1,0 0-1,4-1 0,8 1 1,13-4-1,8 0 0,8-1 0,8-3 1,-3 0-1,-9 3 0,-8 1 1,-9 4-1,-12 4 0,-4 0 1,-4 0-1,-9 0 0,1 0 0,-5 0 0,-3 0 1,-1 0-1,-4 0 0,0 0 0,0 0 0,1-4 1,-5 0-1</inkml:trace>
    </iact:actionData>
  </iact:action>
  <iact:action type="add" startTime="68425">
    <iact:property name="dataType"/>
    <iact:actionData xml:id="d15">
      <inkml:trace xmlns:inkml="http://www.w3.org/2003/InkML" xml:id="stk15" contextRef="#ctx0" brushRef="#br0">12716 6392 0,'0'0'7,"-62"46"3,-29 3-1,-33 5 1,21-12-1,32-18 1,26-7-1,16-9 0,12-4 0,9 1 0,4-5 1,4 0-1,0 0 0,0 0 1,0 0-1,161-58 0,-74 25 1,-8 4-1,-9 4 0,0 0 1,13 0-1,16-4 0,9-4 1,-9 4-1,-16 4 0,-21 9 0,-12 3 0,-17 5 1,-4 4-1,-9 4 0,-3 0 1,-5-4-1,1-5 0</inkml:trace>
    </iact:actionData>
  </iact:action>
  <iact:action type="add" startTime="75047">
    <iact:property name="dataType"/>
    <iact:actionData xml:id="d16">
      <inkml:trace xmlns:inkml="http://www.w3.org/2003/InkML" xml:id="stk16" contextRef="#ctx0" brushRef="#br0">11967 8197 0,'0'0'1,"0"0"3,0 0 4,0 0 1,0 0 1,0 0-1,0 0 0,0 0 1,0 0-1,0 0 0,0 0 0,0 0 1,46 38-1,-30-14 0,5 5 1,0 0-1,0 0 0,-5 0 0,-4-4 1,-3 0-1,-5-4 0,-4-5 1,-4 5-1,-5 4 0,-7 8 0,-5 13 1,-8 12 1,-4 4-3,0 0 1,0-8 1,4-9-1,0-12 0,4-4 1,5-8-1,3-5 0,5-3 0,3-5 0,5 0 1,0-3-1,4-5 0,0 0 1,0 0-1,-4-5 0,0 5 0,0-4 0,-1 0 1,1 0-1,0 0 1,0 0-1,0 4 0,0 0 0,0 0 1,4 0-1,-9 0 0,5 4 1,-12 8-1,-13 21 1,-13 21-1,1 8 0,8-4 0,16-8 1,17-17-1,13 0 0,24-8 1,13-8-1,32-22 0,76-44 0,102-80 1</inkml:trace>
    </iact:actionData>
  </iact:action>
  <iact:action type="add" startTime="76850">
    <iact:property name="dataType"/>
    <iact:actionData xml:id="d17">
      <inkml:trace xmlns:inkml="http://www.w3.org/2003/InkML" xml:id="stk17" contextRef="#ctx0" brushRef="#br0">7913 6429 0,'0'0'6,"0"0"3,0 0 1,0 0-1,0 0 1,45-12-1,-20 8 0,12 0 1,1 0-1,15 4 0,18 4 1,36 4-2,46 0 3,34 1-2,36-9 0,17-5 1,0-7-1</inkml:trace>
    </iact:actionData>
  </iact:action>
  <iact:action type="add" startTime="97978">
    <iact:property name="dataType"/>
    <iact:actionData xml:id="d18">
      <inkml:trace xmlns:inkml="http://www.w3.org/2003/InkML" xml:id="stk18" contextRef="#ctx0" brushRef="#br0">13498 15774 0,'0'0'1,"0"0"2,0 0 6,0 0 1,0 0-1,0 0 0,58 46 0,-29-38 0,4 0 1,0 0-1,5 1 0,-10-5 1,14 0-1,-13 0 0,12-4 1,-8 0-1,9-4 0,3-4 3,5-1-3,4 1 1,-1-4 0,1-1-2,8 5 2,0 0-1,13 0 1,-1-1-1,1 5 1,-1 0-2,-3 0 2,-5 0-1,0-5 0,4-3 0,1 0 1,3-1 2,1 5-6,-1 0 4,0 8-1,-3 0 0,3 0 0,-3 0 1,3-5-1,5-3 0,3-4 1,1-1-1,0 5 1,-9 4-2,-7 4 2,-1 4 0,4 0-2,0 0 2,1-4-1,7-4 0,5-4 0,-8 4 2,3 4-3,1 4 1,4 4 1,-9 0-1,5-3 0,-1-5 1,5-5 1,-8-3-4,-1 4 3,0 0-1,-7 4 0,-9 4 0,-5 0 0,1 0 1,0 5-1,0-5 2,-5 0-3,5-4 2,0 0-2,8-4 1,4 0 1,-4 4-1,0 0 0,0 4 1,0 0 1,-4 0-4,0 0 3,0 0-1,0-4 0,0 0 0,4-4 1,0 0-1,4 0 0,-16 0 2,4 4-3,-5 0 1,5 4 0,0 0 0,4 0 1,0 0-1,-4 0 1,-1-4-1,1 0 1,-4-4-2,4 0 2,4 0-1,-13 0 1,5 0-2,-1 4 2,5 0 0,-4 4-1,-1 0 1,1 0-2,-4 0 2,-5 0-1,0 1 0,-3-1 0,-5 0 1,0 0-1,-4 0 1,-4 0-1,-1 0 0,-3 1 0,0-1 0,-1-4 1,18-13-1,49-45 0</inkml:trace>
    </iact:actionData>
  </iact:action>
  <iact:action type="add" startTime="113302">
    <iact:property name="dataType"/>
    <iact:actionData xml:id="d19">
      <inkml:trace xmlns:inkml="http://www.w3.org/2003/InkML" xml:id="stk19" contextRef="#ctx0" brushRef="#br0">12716 6169 0,'0'0'1,"0"0"11,0 0-9,0 0 6,0 0 1,0 0-1,0 0 0,0 0 1,0 0-1,25 41 0,16-37 1,30-8-1,28-4 0,9-5 0,-13 5 1,-17 4 0,-3 0-1,-9 0 0,-4-1 1,-8 1-1,-13 0 1,-12 4-1,-8 0 0,-9 0 1,-7 0-2,-5 0 2,0 0 0,0 0-1,0 0 1,-141 4 0,21 9-1,-21 3 0,17 1 0,41-5 1,21-3-1,21-5 1,16 0-1,4-4 0,9 0-1,0 0 3,3 0-3,5 4 1,4 0 1,0-4-1,0 0 0,99 0 1,17-16-2,13-13 1</inkml:trace>
    </iact:actionData>
  </iact:action>
  <iact:action type="add" startTime="122922">
    <iact:property name="dataType"/>
    <iact:actionData xml:id="d20">
      <inkml:trace xmlns:inkml="http://www.w3.org/2003/InkML" xml:id="stk20" contextRef="#ctx0" brushRef="#br0">9758 7320 0,'0'0'2,"0"0"1,0 0 6,0 0 0,-41 0 1,37 0-1,-1 0 0,1 0 1,0-5 0,4 1-1,-8 4 0,4 0 0,0 0 1,4 4-1,0 1 1,0 3-1,0 0 0,0-8 0,16 42 0,-8-9 1,5 4-1,-1 9 0,-4-1 1,1 5-1,-1 4 0,0-1 1,1-3-1,-1-9 2,-4-7-3,0-5 1,0-9 0,0-7 1,-4-5-1,0-4 1,0 0 0,0-4-2,0 0 1,0 0 0,0 0 0,0 0 1,-53-74-1,28 45 1,4 0-1,-8 4 1,4 4-1,9 5 2,-1-1-3,5 5 1,4 3 0,-1 1 1,5 4-2,0 0 3,0 0-3,0 0 1,4 4 0,0 0 0,0 0 2,0 0-1,0 0-3,0 0 3,0 0-1,0 0 2,99 53-2,-66-40 0,-4-5 1,12-12-2,34-25 3,61-58-4</inkml:trace>
    </iact:actionData>
  </iact:action>
  <iact:action type="add" startTime="130258">
    <iact:property name="dataType"/>
    <iact:actionData xml:id="d21">
      <inkml:trace xmlns:inkml="http://www.w3.org/2003/InkML" xml:id="stk21" contextRef="#ctx0" brushRef="#br0">12042 6227 0,'0'0'2,"0"0"1,0 0 4,0 0 3,0 0-1,0 0 1,87-21-1,-13 0 0,9 0 1,-4 1-1,-9 3 0,-8 1 2,-8 3-3,4 5 2,8 0-1,8-1 0,26 1 0,7-4 1,5-5-1,-17-4 1,-8 5-1,-13-1 1,-3 5-1,-9 4 1,-4 3 0,-17 1-2,-4 0 2,-12 4-2,-8 0 3,-5 0-2,-4 0-1,1 0 2,-5 0-1,0 0 2,0 0-4,0 0 3,-4 0-2,0 0 2,0 0-1,0 0 0,0 0 1,-99 25 0,49-13 0,-20 9-2,-33 4 2,-22 8-1,-7 4 1,24-4-2,26 1 1,11-1 1,5 0-1,0 4 0</inkml:trace>
    </iact:actionData>
  </iact:action>
  <iact:action type="add" startTime="130793">
    <iact:property name="dataType"/>
    <iact:actionData xml:id="d22">
      <inkml:trace xmlns:inkml="http://www.w3.org/2003/InkML" xml:id="stk22" contextRef="#ctx0" brushRef="#br0">12646 6314 0,'0'0'7,"0"0"2,58-38 0,20 5 1,47-12-1,7-1 0,-20 13 1,-30 8-1,-28 9 1,-12 3-1,-13 5 1,-9 4-1,-3 0 1,-9-1-2,-4 5 3,-4 0-3,0 0 1,0 0 1,0 0-1,-182 54 1,41-12-1,13 3 0</inkml:trace>
    </iact:actionData>
  </iact:action>
  <iact:action type="add" startTime="131044">
    <iact:property name="dataType"/>
    <iact:actionData xml:id="d23">
      <inkml:trace xmlns:inkml="http://www.w3.org/2003/InkML" xml:id="stk23" contextRef="#ctx0" brushRef="#br0">12067 6537 0,'0'0'7,"0"0"5,0 0-6,0 0 4,99-29-1,21-21 0,41-24 1,9-1 0,-13 13-1,-4 8 0,-20 13 1,-42 12-1,-21 8 0,-20 5 0,-17 8 1,-13 3-1,-7 1 0,-5 4 0,-4 0 1,-8 0-1,-4 0 0,-34 9 1,-44 15-1,-26 9 0,4 9 1,9-1-1,25 1 0,11-5 1,14-4-1,20-12 0,16-13 1,13-8-2,0 0 1,0 0 1,100-45 0,32-13-1,34-9 0,-30 13 0,-41 17 1,-28 17-1,-26 7 1,-12 5-1,-13 4 0,-16 4 0,-8 0 0,8 0 0,-116 37 1,-41 21 0,-50 25-1</inkml:trace>
    </iact:actionData>
  </iact:action>
  <iact:action type="add" startTime="133303">
    <iact:property name="dataType"/>
    <iact:actionData xml:id="d24">
      <inkml:trace xmlns:inkml="http://www.w3.org/2003/InkML" xml:id="stk24" contextRef="#ctx0" brushRef="#br0">8422 6115 0,'0'0'6,"0"0"4,0 0-1,0 0 0,0 0 1,0 0-1,0 0 0,0 0 1,0 0-1,0 0 1,0 0-2,0 0 1,0 0 1,0 0-1,0 0 1,0 0-1,0 0 0,0 0 1,-17-42-1,17 42 0,0-4 0,0 4 1,0-4-1,0 0 0,4 0 0,0 0 1,5 0-1,3 4 0,5 0 1,12 0-1,8 0 0,12 0 1,14 4-1,3 0 0,-4-4 1,-4 0-1,0 0 1,0 0-1,4 4 0,0 0 0,0 4 1,0-3-1,-4-1 0,-9 0 1,-3 0-1,-5-4 0,-8 0 1</inkml:trace>
    </iact:actionData>
  </iact:action>
  <iact:action type="add" startTime="138929">
    <iact:property name="dataType"/>
    <iact:actionData xml:id="d25">
      <inkml:trace xmlns:inkml="http://www.w3.org/2003/InkML" xml:id="stk25" contextRef="#ctx0" brushRef="#br0">11330 6185 0,'0'0'2,"0"0"1,0 0 5,0 0 2,0 0-2,0 0 2,0 0-1,54 4 1,-17-8-1,5-4 0,3 0 1,1-1-1,-13 5 0,4 0 0,-12 0 1,0 0-1,-1 0 0,1-1 1,-4 1-1,0 0 0,-5 0 2,1 0-3,-1 0 2,5 0-2,-9 4 2,1 0-1,-1 0 1</inkml:trace>
    </iact:actionData>
  </iact:action>
  <iact:action type="add" startTime="140546">
    <iact:property name="dataType"/>
    <iact:actionData xml:id="d26">
      <inkml:trace xmlns:inkml="http://www.w3.org/2003/InkML" xml:id="stk26" contextRef="#ctx0" brushRef="#br0">9973 7485 0,'0'0'6,"0"0"3,0 0 1,0 0-1,0 0 1,0 0-1,-29-45 0,29 36 1,-8 5-1,4 0 0,0 0 0,4 0 1,0 0-1,0 0 0,0 4 1,0 0-1,0 0 0,0 0 0,0 0 1,0 132-1,0-57 0,0 3 0,4-3 1,0-13-1,4-8 0,-8-9 1,4-12 0,0-8-1,-4-8 0,0-5 0,0-4 0,0-3 0,0-1 1,0-4-1,-4 0 0,4 0 1,0 0-1,0 0 0,0 0 0,-37-87 2,29 62-2,0 4 0,-1 1 0,5 3 1,0 5-2,0-1 2,4 5-1,0 4 0,0 0 1,0 4-1,0 0 0,0 4 1,0 4-1,0-8 0,8 37 1,5-16-1,3 0 0,9-5 1,20-16-1,42-33 1,66-75-1</inkml:trace>
    </iact:actionData>
  </iact:action>
  <iact:action type="add" startTime="149305">
    <iact:property name="dataType"/>
    <iact:actionData xml:id="d27">
      <inkml:trace xmlns:inkml="http://www.w3.org/2003/InkML" xml:id="stk27" contextRef="#ctx0" brushRef="#br0">15439 8926 0,'0'0'1,"0"0"3,0 0 4,0 0 2,8-83 0,-8 21-1,-4-8 0,-9 4 0,-3 8 1,-5 12-1,-4 13 1,-4 4 0,-4 12-2,-8 5 2,-9 8-1,-4 12 0,-4 17 1,-4 20-1,5 22 0,7 7 1,13 1-1,16-9 0,9-8 1,7-4-1,5-5 0,5-7 0,-1-9 0,8-12 1,9-9-1,4-12 0,16-16 0,25-26 1,4-16-1,1-12 0,-13 4 1,-13 8-1,-16 16 0,-8 13 0,-5 8 1,-7 9-1,-1 8 1,0 4-2,-8 8 2,4 13-1,1 20 0,3 21 1,4 17-1,5 12 0,8-4 1,-13-17-1,5-24 0,-1-25 0</inkml:trace>
    </iact:actionData>
  </iact:action>
  <iact:action type="add" startTime="150211">
    <iact:property name="dataType"/>
    <iact:actionData xml:id="d28">
      <inkml:trace xmlns:inkml="http://www.w3.org/2003/InkML" xml:id="stk28" contextRef="#ctx0" brushRef="#br0">16523 8098 0,'0'0'6,"0"0"4,0 0-1,0 0 1,0 0-1,-17 46 0,-8 16 0,-20 37 1,-13 17-1,8-4 1,13-9 2,12-3-3,9-5 0,7-4 0,1-12 2,4-13-4,0-17 3,0-15-1,-1-14 0,5-11 0,0-9-2,0-5 3,0 5-1,13-74 1,8-30-1,16-32 0,4 3 1,1 26-1,-9 32 1,-4 25-1,-9 13 0,-3 8 0,-5 9 0,-3 3 1,-1 0-1,0 5 1,0 8-2,-4 4 2,5 8 0,3 17-1,9 33 0,12 33 1,8 17-1,5-1 0,-5-11 0,-8-18 1,-4-12-1,-8-16 0,-9-13 1,-3-12 0,-1-12-2,-4-9 1,-4-8 0</inkml:trace>
    </iact:actionData>
  </iact:action>
  <iact:action type="add" startTime="150750">
    <iact:property name="dataType"/>
    <iact:actionData xml:id="d29">
      <inkml:trace xmlns:inkml="http://www.w3.org/2003/InkML" xml:id="stk29" contextRef="#ctx0" brushRef="#br0">16316 8860 0,'0'0'6,"0"0"4,0 0-1,0 0 0,0 0 1,0 0 0,0 0-1,0 0 0,0 0 0,0 0 1,54-8-1,16 8 0,37-9 1</inkml:trace>
    </iact:actionData>
  </iact:action>
  <iact:action type="add" startTime="151112">
    <iact:property name="dataType"/>
    <iact:actionData xml:id="d30">
      <inkml:trace xmlns:inkml="http://www.w3.org/2003/InkML" xml:id="stk30" contextRef="#ctx0" brushRef="#br0">17441 8098 0,'0'0'6,"0"0"3,0 0 1,0 0-1,-21 75 0,-20 24 0,-21 38 1,-4 7 0,20-19 2,17-22-3,4-12 0,5-16 0,7-21 3,-3-17-6,8-16 5,3-17-3,5-8-1</inkml:trace>
    </iact:actionData>
  </iact:action>
  <iact:action type="add" startTime="151362">
    <iact:property name="dataType"/>
    <iact:actionData xml:id="d31">
      <inkml:trace xmlns:inkml="http://www.w3.org/2003/InkML" xml:id="stk31" contextRef="#ctx0" brushRef="#br0">17656 7825 0,'0'0'6,"0"0"3,0 0 1,0 0-1,0 0 1,4 45-1,5 1 0,7 41 1,13 41-1,-4 21 1,0-12-1,0-25 0,-5-17 0,1-8 1,-9-13-1,-3-16 0,-5-16 1,-4-13-1,0-9 0,-4-11 0,0-5 0,-1-4 1,5 0-1,0 0 0,0 0 0,-58-104 1,38 55-1,-9 3 1,0 13-1,4 8 0,4 8 1,5 5-2,3 4 2,1 0-1,4 3 1,4 1-1,-1 0 0,5 4 0,5 0 0,3 0 1,4 0-1,5 0 1</inkml:trace>
    </iact:actionData>
  </iact:action>
  <iact:action type="add" startTime="152971">
    <iact:property name="dataType"/>
    <iact:actionData xml:id="d32">
      <inkml:trace xmlns:inkml="http://www.w3.org/2003/InkML" xml:id="stk32" contextRef="#ctx0" brushRef="#br0">18811 8591 0,'0'0'8,"0"0"1,0 0 1,0 0-2,0 0 2,0 0-1,0 0 0,-63-25 1,30 12-1,-4 5 0,-8 8 0,-5 13 1,-12 20-1,-8 21 0,12 12 1,12-4 0,17 0-1,17-8 0,8-5 0,8 1 1,4-4-1,9-1 0,12-8 1,16-20-1,25-21 0,63-29 2</inkml:trace>
    </iact:actionData>
  </iact:action>
  <iact:action type="add" startTime="153343">
    <iact:property name="dataType"/>
    <iact:actionData xml:id="d33">
      <inkml:trace xmlns:inkml="http://www.w3.org/2003/InkML" xml:id="stk33" contextRef="#ctx0" brushRef="#br0">19464 8972 0,'0'0'7,"0"0"2,0 0 0,-45-42 1,28 13-1,1-4 0,-1 0 1,1 4-1,3 4 0,1 4 1,-5 9-1,1 8 0,-9 12 0,-12 17 1,-13 25-1,9 8 0,12 4 0,12-4 1,13-13-1,8-7 0,8-10 1,13-11-1,4-17 0,17-21 0,28-45 1,17-66-1,4-59 1,5-49 0,-18-21-2,-19 29 2,-14 34-1,-20 49 0,-8 53 1,-9 34-1,-4 25 0,-3 16 1,-5 17-2,0 17 3,-13 53-3,-24 120 2,-29 125-1,-13 7 0,13-53 0,16-58 1,17-53-1,13-18 0,15-24 1,18-21-1,24-16 0,17-22 1</inkml:trace>
    </iact:actionData>
  </iact:action>
  <iact:action type="add" startTime="153909">
    <iact:property name="dataType"/>
    <iact:actionData xml:id="d34">
      <inkml:trace xmlns:inkml="http://www.w3.org/2003/InkML" xml:id="stk34" contextRef="#ctx0" brushRef="#br0">19944 9030 0,'0'0'7,"0"0"2,58-5 0,33-11 1,33-13-1,17-8 0,-17-5 2,-25 5-2,-28 0 0,-26 4 0,-20 4 0,-17 0 1,-16 0-1,-17-13 0,-24-3 0,-30 7 1,-12 30-1,-29 29 1,-4 33 0,8 28-1,41 14 1,38 7-2,41-3 2,38 11 0,49-3-1,41-25 0,42-46 0,25-58 1,65-82-2</inkml:trace>
    </iact:actionData>
  </iact:action>
  <iact:action type="add" startTime="154965">
    <iact:property name="dataType"/>
    <iact:actionData xml:id="d35">
      <inkml:trace xmlns:inkml="http://www.w3.org/2003/InkML" xml:id="stk35" contextRef="#ctx0" brushRef="#br0">14851 9704 0,'0'0'6,"0"0"4,0 0-1,0 0 0,62 17 0,-4-13 1,12-4-1,17 0 0,25-8 0,29-5 2,16-7 0,17-5 0,-1-4-3,1 8 2,4 0-1,4 5 0,4 4 2,13-1-3,4-3 1,24 3-1,9-8 4,8-3-5,0 7 4,-8 5-2,-8 3-1,-5 13 1,0 13 1,-7 4-1,7 4 2,9 4-2,-17-9 0,17 1 0,-1-5 0,-11-3 0,20-5 1,-5 5-2,-24-1 3,9 5-3,-5-1 4,0-3-4,12-5 0</inkml:trace>
    </iact:actionData>
  </iact:action>
  <iact:action type="add" startTime="160813">
    <iact:property name="dataType"/>
    <iact:actionData xml:id="d36">
      <inkml:trace xmlns:inkml="http://www.w3.org/2003/InkML" xml:id="stk36" contextRef="#ctx0" brushRef="#br0">17536 9729 0,'0'0'1,"0"0"1,0 0 7,0 0 1,0 0-1,0 0 0,0 0 1,0 0-1,0 0 0,-41 54 1,28 8-1,-3 54 0,-9 58 1,4 4 1,1-16-3,7-26 1,9-32 1,8-26-1,5-16 1,-1-16-1,-4-13 0,0-8 0</inkml:trace>
    </iact:actionData>
  </iact:action>
  <iact:action type="add" startTime="161384">
    <iact:property name="dataType"/>
    <iact:actionData xml:id="d37">
      <inkml:trace xmlns:inkml="http://www.w3.org/2003/InkML" xml:id="stk37" contextRef="#ctx0" brushRef="#br0">18120 9684 0,'0'0'7,"0"0"2,0 0 0,0 0 1,0 0-1,0 0 0,0 0 0,0 0 1,0 0-2,0 0 2,0 0 0,0 0-1,0 0 1,0 0-1,0 0 0,0 0 0,0 0 1,0 0-1,0 0 0,0 0 0,0 0 1,0 41-1,0-37 0,0 0 1,0 1-1,0-1 0,0 0 1,0-4-1,0 0 0,0 0 0,0 4 1,0 0-1,0 0 0,0 0 1,0 1-1,-5 11 0,-3 30 1,0 49-1,-17 50 0,4 16 2,-3-3 0,-1-26-1,8-33-1,9-24 0,4-21-1,4-17 1,0-8 1,0-4-1,-4-9 2,0 1-3,-5-5-1,-7-3 2,-5-9 0</inkml:trace>
    </iact:actionData>
  </iact:action>
  <iact:action type="add" startTime="161959">
    <iact:property name="dataType"/>
    <iact:actionData xml:id="d38">
      <inkml:trace xmlns:inkml="http://www.w3.org/2003/InkML" xml:id="stk38" contextRef="#ctx0" brushRef="#br0">17011 10450 0,'0'0'7,"0"0"2,0 0 1,0 0-1,0 0 0,0 0 1,0 0 0,8 41-1,9-12 0,7 8 1,10 13-1,11 12 0,9 13 1,12 7 1,-4-3-3,-12-9 1,-9-7 0,-8-5 0,0-13 2,-4-3-2,0-5 0,0-8 0,-4-4 1,4-5-1,0-3 1,8-13-2,17-21 2,62-53-2,111-145 1,113-199 1,57-133-1</inkml:trace>
    </iact:actionData>
  </iact:action>
  <iact:action type="add" startTime="163995">
    <iact:property name="dataType"/>
    <iact:actionData xml:id="d39">
      <inkml:trace xmlns:inkml="http://www.w3.org/2003/InkML" xml:id="stk39" contextRef="#ctx0" brushRef="#br0">14148 8731 0,'0'0'7,"0"0"3,0 0-1,0 0 0,0 0 0,0 0 0,0 0 1,0 0-1,0 0 0,0 0 1,0 0-1,0 0 0,0 0 0,0 0 1,0 0-1,0 0 0,0 0 1,-4-41-1,-9 37 0,-3 0 0,-17 0 1,-25-1-1,-29 1 0,-21 4 1,-8-4-1,-4 8 2,-12 0-3,-5 5 1,5-1 1,24 0-1,30-4 0,24-4 2,13 0-2,12 0 0,8 5 0,9-1 0</inkml:trace>
    </iact:actionData>
  </iact:action>
  <iact:action type="add" startTime="164477">
    <iact:property name="dataType"/>
    <iact:actionData xml:id="d40">
      <inkml:trace xmlns:inkml="http://www.w3.org/2003/InkML" xml:id="stk40" contextRef="#ctx0" brushRef="#br0">14644 9046 0,'0'0'7,"0"0"3,0 0-1,0 0 1,0 0-1,-74 4 0,3 5 0,-24-1 1,-16-4-1,-26 4 2,-16 9-1,0-1 1,16 1-3,34-9 1,20 0 0,17-3 0,12 3 2,13-4-3,4 0 2,12-4-1</inkml:trace>
    </iact:actionData>
  </iact:action>
  <iact:action type="add" startTime="164830">
    <iact:property name="dataType"/>
    <iact:actionData xml:id="d41">
      <inkml:trace xmlns:inkml="http://www.w3.org/2003/InkML" xml:id="stk41" contextRef="#ctx0" brushRef="#br0">13713 8392 0,'0'0'7,"0"0"2,0 0 1,-62 21-1,4 20 0,-37 29 1,-37 17-1,-13-4 2,17-21-3,28-12 2,26-9-1,16 1 0,21-1 0,12 5 0,13-1 1,7 1-1,14 3 0,7 5 1,13 4-1,13 0 0,16 0 1,12-12-1,13-9 0,20-8 0,17-4 0</inkml:trace>
    </iact:actionData>
  </iact:action>
  <iact:action type="add" startTime="165554">
    <iact:property name="dataType"/>
    <iact:actionData xml:id="d42">
      <inkml:trace xmlns:inkml="http://www.w3.org/2003/InkML" xml:id="stk42" contextRef="#ctx0" brushRef="#br0">8343 9696 0,'0'0'5,"0"0"5,0 0-2,0 0 2,0 0-1,0 0 1,0 0-1,0 0 0,0 0 1,0 0-1,0 0 0,0 0 0,91 54 1,-4-42-1,16-3 0,1-5 1,-1 8 1,-3 1-3,3 3 1,5 1 1,-5-5-1,-4-4 0,-4 1 0,-12-5 1,0 4-1,4 0 0,0-3 1,8-5-1,0-5 0,0 1 0,-12 0 1,-9 4-1,1 4 0,12 5 1,8-5 0,13-8-2,7-5 1,1-7 1,-8-1-1,-5 5 1,13-5-1,25 1 0,24-9 0</inkml:trace>
    </iact:actionData>
  </iact:action>
  <iact:action type="add" startTime="177940">
    <iact:property name="dataType"/>
    <iact:actionData xml:id="d43">
      <inkml:trace xmlns:inkml="http://www.w3.org/2003/InkML" xml:id="stk43" contextRef="#ctx0" brushRef="#br0">17209 8901 0,'0'0'1,"0"0"2,0 0 7,0 0 3,0 0-9,0 0 6,0 0-1,0 0 0,0 0 1,0 0-1,0 0 1,0 0-1,0 0 1,0 0-1,0 0 0,0 0 0,0 0 1,0 0-1,58-37 0,-25 37 0,21 0 1,17-4-1,15 0 0,10 0 1,3 4 1,0 4-3,-4-4 1,-16 0 1,-9-4-1,-12-5 0,-16 1 1,-9 4-1,-8 0 0,-9 0 0,-4 4 0,-3 0 0,-1 0 1,-4 0-1,0 0 0,0 0 0,-4 0 0,0 0 0,0 0 1,-86-5 1,-1 1-3,-8 0 2,3 8-1,1 5 0,0 3 0,13 0 1,-5-3-1,25-5 1,4 0-2,17-4 2,8 0-1,8 0 1,5 0-1,4 0 0,7 0 1,-7 0-2,8 0 1,0 0 1,4 0-1,0 0 0,0 0 0,0 0 1,0 0-1,0 0 0,132-8 2,-70-1-2,0 1 0,-12 4 0,-13 4 1,-12 0-1,-9 0 0</inkml:trace>
    </iact:actionData>
  </iact:action>
  <iact:action type="add" startTime="196375">
    <iact:property name="dataType"/>
    <iact:actionData xml:id="d44">
      <inkml:trace xmlns:inkml="http://www.w3.org/2003/InkML" xml:id="stk44" contextRef="#ctx0" brushRef="#br0">9059 9642 0,'0'0'5,"0"0"-5,0 0 8,0 0 1,0 0 1,0 0-1,0 0 0,0 0 1,0 0-1,0 0 0,0 0 1,0 0-1,0 0 0,0 0 0,0 0 1,0 0-1,-25-41 1,29 37-1,0 0 0,0-1 1,5 1-2,-1 0 2,0 0-1,5 0 1,7 0-1,1 0 0,8 0 0,4 4 1,8 0-1,5 0 0,-1 0 1,5 4-1,0 0 0,-13 0 1,4 0-1,-8-4 1,1 0 1,-1-4-1,0 0-1,8-4 0,-4-1 1,1 1-2,-1 4 3,-4 0-3,-4 0 2,0 4-1,0 0 0,0 0 0,-4 0 1,-1 0-1,1 0 0,0 0 2,0 0-3,4 0 2,-8 0-2,3 0 3,1 0-3,-4 0 1,0 0 1,-1 0-1,9 0 2,4-5-4,17-3 3</inkml:trace>
    </iact:actionData>
  </iact:action>
  <iact:action type="add" startTime="197911">
    <iact:property name="dataType"/>
    <iact:actionData xml:id="d45">
      <inkml:trace xmlns:inkml="http://www.w3.org/2003/InkML" xml:id="stk45" contextRef="#ctx0" brushRef="#br0">10197 6098 0,'0'0'6,"0"0"4,0 0-1,0 0 0,0 0 0,0 0 1,0 0-1,0 0 1,0 0-1,0 0 0,0 0 0,49 17 1,-32-13-1,8 4 0,4 5 0,4 3 1,8 9-1,5 4 1,3-4-1,9 0 0,4-9 2,4 1-3,5-9 2,-5 0-1,0 1 0,0-1 1,1 4-1,-1 5 0,0-1 0,0-3 1,-4-1-1,4-8 0,5-4 1,3 0-1,1-4 0,-1 4 0,1 0 1,3 4 2,9 1-6,21-14 4,45-20-1</inkml:trace>
    </iact:actionData>
  </iact:action>
  <iact:action type="add" startTime="206560">
    <iact:property name="dataType"/>
    <iact:actionData xml:id="d46">
      <inkml:trace xmlns:inkml="http://www.w3.org/2003/InkML" xml:id="stk46" contextRef="#ctx0" brushRef="#br0">10470 15613 0,'0'0'2,"0"0"1,0 0 6,0 0 0,0 0 1,0 0-1,0 0 1,0 0-1,0 0 0,0 0 1,0 0-1,0 0 0,0 0 0,0 0 1,0 0-1,0 0 0,0 0 1,41 33-1,-37-33 0,4 0 1,9 0-1,0-4 0,16-5 0,8 1 1,9-4-1,3-1 0,5-3 2,-4-1-3,-4 5 1,-5-1 2,5-3 0,12-1-1,13-4-1,7 1 0,9-1 4,-4 0-4,-8 1-4,-17 7 3,-8 1 3,-9 3-2,-4-3 0,1 0 0,-1-1 1,5-3-2,12-1 2,0 5-2,4-1 3,0 5-2,-4 4 0,-5 4 1,-11 0-2,-1 0 1,1 0 2,-5-4-3,4 0 1,1-5 0,3-3 2,5-1-2,-1 1 0,1 4 0,4-1 0,0 5 0,-1 4 1,1 4 0,0 1-2,8-1 2,-12 0 0,3-4-2,1-4 2,0-5 0,4 1-2,4 0 2,0 4-1,0 0 1,-8 8-1,4 0 0,0 4 1,0 0-2,-5-3 2,1-1-1,-4-4 0,8-4 1,0-5-1,8 1 0,0 4 0,0 4 1,-12 0-1,8 4 1,0 4-1,0 1 0,-8-5 1,-4-4-2,3-4 2,5-5-1,4-3 1,5-1-1,-1 5 1,-4 4-2,-4 4 2,0 4 0,0 0-1,-5 5 0,1-5 0,4 0 0,-8-4 0,-1-4 0,5 0 1,0-1-1,-4 1 1,-1 0-2,-7 0 2,-5 4 0,-12 0-1,0 0-1,-5 0 2,-3 0-1,-1 0 1,-3 0-2,-1 0 2,1 0-1,-9-12 1,4-34-1</inkml:trace>
    </iact:actionData>
  </iact:action>
  <iact:action type="add" startTime="213992">
    <iact:property name="dataType"/>
    <iact:actionData xml:id="d47">
      <inkml:trace xmlns:inkml="http://www.w3.org/2003/InkML" xml:id="stk47" contextRef="#ctx0" brushRef="#br0">8422 10429 0,'0'0'2,"0"0"1,0 0 6,0 0-1,0 0 2,0 0-1,0 0 1,33 50-1,-21-34 0,5 1 0,8-1 1,4 1-1,12-5 0,0 1 1,13-5 0,0 0-2,8 1 2,0-1 0,0 4 1,0-3-2,0-1 1,4-4-2,-8-4 2,8 0-1,1-4 0,-1 0 2,-8 0-3,-4-1 1,-5 5 0,1 5 0,8-1 1,-9 0-1,9 0 0,0-4 1,0 0 0,8-4-2,5-4 2,-1-1-1,-4 5 0,0 0 1,1 4 1,11 4 1,17-4-9,25-12 7,42-17-2</inkml:trace>
    </iact:actionData>
  </iact:action>
  <iact:action type="add" startTime="219699">
    <iact:property name="dataType"/>
    <iact:actionData xml:id="d48">
      <inkml:trace xmlns:inkml="http://www.w3.org/2003/InkML" xml:id="stk48" contextRef="#ctx0" brushRef="#br0">7247 15236 0,'0'0'2,"0"0"0,0 0 7,0 0 2,0 0-3,0 0 1,0 0 1,0 0-1,0 0 0,0 0 0,0 0 1,0 0-1,0 0 0,0 0 2,0 0-3,49-8 1,-32 8 0,8 0 1,8 0-1,8-5 1,13 1-1,4-4 0,0 0 0,0 4 1,-4-1 0,-1 1-1,1 4 0,-8 0 1,-5 0-1,-8 0 0,-4 0 0,-4 0 1,-9 0-1,1 0 0,-5 0 1,-3 0-2,-1 0 2,0 0-1,-4 0 0,0 0 1,1 0-1,-1 0 0,-4 0 1,0 0-1,0 0 0,0 0 0,0 0 1,0 0-1,-112-16 1,54 12-1,4 4 1,-4 0-1,0 4 0,-4 0 1,4 0-1,9-4 0,12 0 0,8 0 1,8 0-1,4 0 0,5 0 0,4 0 1,4 0-1,-5 0 0,5 0 0,4 0 1,0 0-1,0 0 0,0 0 0,0 0 1,112 0-1,-46 0 1,9 0-1,7 4 0,1 0 1,-4 0-1,-5-4 0,5-4 0</inkml:trace>
    </iact:actionData>
  </iact:action>
  <iact:action type="add" startTime="221291">
    <iact:property name="dataType"/>
    <iact:actionData xml:id="d49">
      <inkml:trace xmlns:inkml="http://www.w3.org/2003/InkML" xml:id="stk49" contextRef="#ctx0" brushRef="#br0">7656 15182 0,'0'0'7,"0"0"2,0 0 1,0 0-2,0 0 2,0 0-1,0 0 0,0 0 1,0 0-1,0 0 0,0 0 0,0 0 0,0 0 1,71 41-1,-18-20 1,18 4 0,20 0-1,0-4 0,-4-9 2,-13-8-3,-12-4 2,4 0-1,1 0 0,3 0 2,9 4-3,3 4 1,-3 1 1,-5-5-1,1-4 0,-1-4 1,9-9-1,-4 1 1,-1 0-1,-12 3 0,-3 1 1,-6 4-1,-3 0 0,-4 0 1,0-1 0,-1-3-2,1 0 1,-1-5 0,5 1 2,-8 0-2,-1-1-1,1 5 2,-1 4-1,5 0 0,4-1 3,4 5-5,4 0 2,0-4 1,-4 0-1,0-4 0,0 0 0,-1-1 2,-3 1-3,0 4 1,0 0 1,4 0-1,12 4 0,0 0 2,5-5-3,-5 1 2,-4 0-1,-4 0 0,1 0 0,-18 0 1,1 0 0,-5 4-2,4 0 1,9-5 0,21-11 1</inkml:trace>
    </iact:actionData>
  </iact:action>
  <iact:action type="add" startTime="226032">
    <iact:property name="dataType"/>
    <iact:actionData xml:id="d50">
      <inkml:trace xmlns:inkml="http://www.w3.org/2003/InkML" xml:id="stk50" contextRef="#ctx0" brushRef="#br0">8422 11878 0,'0'0'2,"0"0"1,0 0 6,0 0 0,0 0 0,0 0 1,0 0-1,0 0 0,0 41 1,0-36-1,0-1 0,0 0 1,0 0-1,0 0 0,0 0 0,4 0 1,0 1-1,0-1 0,0 0 0,4 0 1,5-4-1,3 0 0,1 0 1,-17 0-1,54-8 0,-21 4 1,-4-5-1,4 1 0,0 4 0,0 0 1,0-5-1,0 5 0,0-4 1,1 0-1,-1-1 1,-4-3-1,0 0 1,0-1-1,-1 1-1,6-1 2,-1 1-1,4 0 1,4-1-1,1 1 1,-1-1-2,-4 5 2,1 0-1,-1-1 0,0 1 1,-4 4-1,0 0 0,4-4 1,1-1-1,-1 1 0,4 0 1,5-1-1,-13-3 0,4 0 0,-4-1 1,-4 5-1,0 0 0,0 4 0,0-1 1,0 1-1,0 4 1,0 0-2,4 4 2,4 1 0,1-1-1,3 0 0,0-4 0,1 0 0,-1 0 1,9-4-1,-9 0 0,5-1 1,7 1-1,-7 0 0,8 4 1,4 4-1,4 5 0,4-1 1,0 0-1,4 0 0,1-4 0,-5-4 0</inkml:trace>
    </iact:actionData>
  </iact:action>
  <iact:action type="add" startTime="232777">
    <iact:property name="dataType"/>
    <iact:actionData xml:id="d51">
      <inkml:trace xmlns:inkml="http://www.w3.org/2003/InkML" xml:id="stk51" contextRef="#ctx0" brushRef="#br0">10544 5171 0,'0'0'2,"0"0"1,0 0 5,0 0 1,0 0 1,0 0-1,0 0 0,-41-42 0,37 38 1,-1 0-1,1 0 1,0 0-1,0 0 0,0 0 0,4-1 1,0 5-1,0 0 0,4 0 0,4 0 1,5 0-1,24 0 0,29 0 1,42 0-1,41-4 0,37-12 2,17-5 0,8-4-2,12-4 0,-4 4 0,-8 5 1,0-1-1</inkml:trace>
    </iact:actionData>
  </iact:action>
  <iact:action type="add" startTime="234987">
    <iact:property name="dataType"/>
    <iact:actionData xml:id="d52">
      <inkml:trace xmlns:inkml="http://www.w3.org/2003/InkML" xml:id="stk52" contextRef="#ctx0" brushRef="#br0">4148 15182 0,'0'0'8,"0"0"0,0 0 1,0 0 0,0 0 1,0 0-1,0 0 0,0 0 0,0 0 1,0 0-1,0 0 0,0 0 1,41 17-1,9-13 1,24 0-1,17-4 0,17-8 0,-5-1 2,1 1-3,3 0 2,5 4-1,12-1 0,9 1 1,15 0-1,18 0 0,12 4 1,4-4-1,8-4 0,-4-5 1,-4 5-1,-8 0 0,-4-1 1,4 1-1,12 8 0,50 8 0,37 17 1,12 17-1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12:17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719">
    <iact:property name="dataType"/>
    <iact:actionData xml:id="d0">
      <inkml:trace xmlns:inkml="http://www.w3.org/2003/InkML" xml:id="stk0" contextRef="#ctx0" brushRef="#br0">9137 5022 0,'0'0'2,"0"0"0,0 0 7,0 0 0,0 0 1,0 0-1,0 0 0,0 0 0,0 0 1,0 0-1,0 0 0,0 0 1,0 0-1,0 0 1,0 0-1,0 0 0,0 0 1,0 0-1,0 0 0,46-9 1,-9 5-1,13 4 0,12 0 1,8 4-1,9 1 0,-1 3 0,-3 0 3,4 5-1,7 3-2,14 1 1,7-1 0,5 1-1,0-5 0,-1 1 1,9 3-2,17 1 2,8-1-1,12-3 1,13 3-2,-1-3 1,22 3 2,40 1-3,17-9 3,17-8-4</inkml:trace>
    </iact:actionData>
  </iact:action>
  <iact:action type="add" startTime="74047">
    <iact:property name="dataType"/>
    <iact:actionData xml:id="d1">
      <inkml:trace xmlns:inkml="http://www.w3.org/2003/InkML" xml:id="stk1" contextRef="#ctx0" brushRef="#br0">10552 11696 0,'0'0'1,"0"0"2,0 0 6,0 0 0,0 0 1,0 0-1,0 0 1,75-4-1,-21-5 1,8 1-1,4 0 0,-4 0 1,-8 3-1,-9 1 0,-7 0 2,-5 0-1,-4 0 0,0 0 0,-9 0-2,5 0 3,0-1-3,0 1 1,4 4 0,0 0 1,8 4 0,8 1-1,9-1 1,4 0-2,-4 0 2,0 0-1,-13 0 0,-4-4 1,-4 0-1,-4 0 0,0-4 0,-4 0 1,-4 0-1,-5 4 0,1 0 1,-1-4-3,1 4 2,-9 0 1,1-4-1,-1 4 0,0 0 1,0 0-2,-4 0 1,1 0 1,-1 0-1,0 0 1,0 0-1,0 0 0,0 0 1,-4 0-1,0 0 1,0 0-1,0 0 0,0 0 0,0 0 1,-111-5-1,53 5 1,-4 0-1,4 0 1,8 0-1,9 0 0,3 0 1,5 5-1,0-1 0,0 0 0,-4 4 1,-4 0-1,-9 1 0,-8-1 0,-4 0 1,-4 0-1,-5-3 1,5-1-1,4 0 0,0 4 0,4 0 1,4 5-1,9-1 0,-1 1 0,9-1 1,4-4-1,4 1 0,4-1 0,9-4 1,-5 0-2,9 0 2,-1 1-1,5-1 1,0 0-1,3-4 0,1 0 0,4 0 0,0 0 1,0 0-1,0 0 0,0 0 1,0 0-1,0 0 0,0 0 1,0 0-1,0 0 0,0 0 0,87-8 1,-54 3-1,0 1 1,5 0-1,-1 0 1,0 0-1,-4 4 1,4 0-2,-3 0 2,-1 0-1,4 0 0,0-4 1,4 0-1,1-5 0,3-3 0,1-1 0,4 1 1,-13 0 0,4 3-1,-4 5 0,-4 4 0,5 0 1,3 4-2,5 0 2,3 1-1,1-1 0,0 0 2,-1 0-3,-3-4 2,-5 0-1,-4-4 1,-4 0-1,-4 0-1,0-1 4,0-3-5,-4 0 3,0 4-1,0 0 1,-5-1-2,1 1 2,-4 0-1,-5 4 1,-4 0-1,1 0-1,-1 0 4,-4 0-5,0 0 4,0 0-3,0 0 1,5 0 3,-9 0-5,4 0 4,-4 0-4,0 0 3,0 0-1,0 0 0,0 0 0,0 0 0,0 0 1,0 0-1,0 0 1,0 0 0,0 0-2,0 0 1,-104 17 1,75-13 0,-8-4 0,0 0-2,-4 0 2,-13 0-1,0-4 0,-4 0 2,4-1-3,5 1 2,3 4-2,5 4 3,-5 5-3,-3-1 1,-13 4 2,-13-3-3,-3-1 1,-13-4 0,8-4 1,4 4 0,9 0-2,8 5 1,8-1 2,13 0-2,8 1 0,4-5 0,12 0 0,-4 0 0,9 0 0,-1 0 0,5 0 3,0-4-4,4 0 0,0 0 3,4 0-3,0 0 3,0 0-3,0 0 1,0 0 0,0 0 0,0 0 0,82 9 3,-20-5-5,13 0 3,4-4 0,-5 0-1,9-4 0,-9-4 0,9-1 0,4 5 0,-13 4 1,5 0-1,-9 4 1,-4 0-2,-8 1 2,-4-5 0,0 0-2,-13 0 2,5-5 0,-1 1-2,1 0 3,-5 0-2,1 0 0,-9 4-1,0 0 2,-4 0-1,0 0 1,-13 0-2,1 0 2,-5 0-1,1 0 1,-1 0-2,-8 0 3,5 0-3,-5 0 2,0 0-1,0 0 0,0 0 0,-4 0 6,0-4-11,0 4 5,0 0 1,0 0-2,0 0 2,0 0-1,-99-13 2,45 17-3,-16-4 1,-9 0 1,-4 0 0,5 0-2,-1 0 2,9 0 0,4 5-1,3-1-1,6 0 2,-6 0 0,6 0-1,-1-4 0,0 0 0,0 0 1,4-4-1,4 0 1,1 4-2,3 0 1,5 4 1,4 0-1,12 4 2</inkml:trace>
    </iact:actionData>
  </iact:action>
  <iact:action type="add" startTime="89524">
    <iact:property name="dataType"/>
    <iact:actionData xml:id="d2">
      <inkml:trace xmlns:inkml="http://www.w3.org/2003/InkML" xml:id="stk2" contextRef="#ctx0" brushRef="#br0">10652 11278 0,'0'0'2,"0"0"1,0 0 5,0 0 2,0 0-1,0 0 1,0 0-1,0 0 0,62-4 0,-17-5 1,17-3-1,0-1 0,-4 1 0,-12 4 1,-9 4-1,-8-1 1,-4 5-1,-4 0 2,-5 0-3,1 0 2,-1 0-2,-3 0 1,-1 0 1,0 0-1,-3 0 0,-1 0 1,0 0-1,-4 0 0,1 0 1,-1 0-1,0 0 0,0 0 1,4 0-1,-8 0 0,4 0 0,0 0 0,1 0 1,-1 0 0,-4 0-1,0 0 0,0 0 0,0-4 1,0 0-1,0 4 0,0 0 0,0 0 1,0 0-1,0 0 0,0 0 0,0 0 1,0 0-1,0 0 1,0 0-1,0 0 0,0 0 0,0 0 0</inkml:trace>
    </iact:actionData>
  </iact:action>
  <iact:action type="add" startTime="91728">
    <iact:property name="dataType"/>
    <iact:actionData xml:id="d3">
      <inkml:trace xmlns:inkml="http://www.w3.org/2003/InkML" xml:id="stk3" contextRef="#ctx0" brushRef="#br0">7251 10321 0,'0'0'6,"0"0"4,0 0-1,0 0 0,0 0 0,0 0 0,0 0 1,0 0-1,41-12 0,-20 8 1,8 0-1,8-1 0,9-3 1,7 0-1,5 0 0,0-1 1,4 5-1,0 4 1,-4-4 1,-4 0-2,-4 0 0,-21 4 1,-5 0-1,-7 0 1,-5 0-1,-3 0 0,-5 0-2,-4 0 2,0 0 1,0 0-1,0 0 0,-58-33 1,21 16-1,-9 1 0,-3 7 1,-9 5-1,-13 8 0,-3 5 1,3-1-1,14 0 0,11 0 0,13-3 1,12-1-1,9 0 0,4-4 0,8 0 1,0 0-1,0 0 0,0 0 0,0 0 1,91 0-1,-54 0 3,4 0-3,5 4 1,7 0-2</inkml:trace>
    </iact:actionData>
  </iact:action>
  <iact:action type="add" startTime="100065">
    <iact:property name="dataType"/>
    <iact:actionData xml:id="d4">
      <inkml:trace xmlns:inkml="http://www.w3.org/2003/InkML" xml:id="stk4" contextRef="#ctx0" brushRef="#br0">5807 11621 0,'0'0'2,"0"0"0,0 0 7,0 0 3,0 0-5,0 0 2,0 0 1,0 0-1,0 0 0,0 0 0,0 0 1,0 0-1,0 0 0,0 0 0,0 0 1,0 0-1,0 0 1,41 5-1,-16-1 0,8 0 1,4 0-1,1-4 0,3 0 0,0-4 1,1 0-1,3 0 0,5 4 1,0 4-1,7 0 2,10 4-3,3 0 1,0 1 1,-12-5-1,-4 0 0,-4-4 1,-9 0-1,0-4 0,1 0 1,-5-1-1,-4 1 0,0 4 0,0 0 1,0 0-1,1 4 1,3 1-1,-4-1 0,8 0 1,1 0-1,-1 4 0,5-4 0,-5 1 1,0-1-1,-3-4 0,-1 0 1,-4 0-1,0 0 0,0-4 0,0-1 1,0 1-1,0 0 0,0 4 1,5 0-1,-1 0 0,0 4 1,5 0-1,-1 1 0,0-1 1,-3 0-1,-5 0 1,0 0-2,0 0 2,-4 0-1,0-4 0,-4 0 0,-1 0 1,1-4-1,0 0 0,0 0 1,0 0-1,-1 0 0,5 0 1,-8-1-1,8-3 0,0 4 0,0 0 1,4 4-1,-8 0 1,4 0-1,0 0 0,0 4 1,0 0-2,4 0 2,-8 0-1,4 1 1,0-1-1,0 0 0,0-4 0,0 0 1,-1 0-1,1 0 0,0 0 1,0 0-1,0-4 0,4 0 1,1-1-1,-1 1 0,0 0 0,0 4 1,0 0-1,0 0 0,-4 4 0,4 0 1,0 1-1,4 3 0,1 0 1,-1 0-1,0 1 0,-4-1 1,-4 0-1,-4-4 0,0 1 0,-4-1 1,-1 0-1,1 0 1,4 0-1,0 0-1,-1 0 2,1-4-1,4 0 1,8 0-1,1 5 0,3-1 1,0 0-1,5 0 0,-5 4 1,5-4-1,-1 5 0,1-5 0,-1 4 1,-3-4-1,-5 0 0,-4 1 1,0 3-1,4 0 0,5 0 1,7 1-1,5-9 0</inkml:trace>
    </iact:actionData>
  </iact:action>
  <iact:action type="add" startTime="103633">
    <iact:property name="dataType"/>
    <iact:actionData xml:id="d5">
      <inkml:trace xmlns:inkml="http://www.w3.org/2003/InkML" xml:id="stk5" contextRef="#ctx0" brushRef="#br0">7743 11257 0,'0'0'10,"0"0"-3,0 0 2,0 0 0,0 0 0,0 0 1,0 0-1,0 0 0,0 0 1,0 0-1,0 0 0,0 0 1,0 41-1,4-36 0,0-1 1,1 0-1,-1 0 0,0 0 0,0 0 0,0 0 1,0 1-1,0-1 1,5 0-1,-1 0 0,4 0 0,1 0 1,3 0-1,1 1 0,8-5 1,-9 0-1,9 0 0,4 0 1,-8 0-1,4 0 0,3 0 0,1 0 1,-4 0-1,0 0 0,0 0 1,-4 0-1,-1 0 0,-3 0 2,-5 0-3,1 0 1,-1 0 1,0 0-1,1 0 0,-5 0 0,0 0 1,1 0-1,-1 0 1,-4 0-1,4 0 0,1 0 0,-5 0 0,4 0 1,-4 0 0,5 0-2,-1 0 2,-8 0-1,4 0 0,0 0 1,0 0-1,0 0 0,0 0 0,1 0 1,-1 0-1,0 0 1,0 0-1,0 0 1,0 0-1,0 0 0,1 0 1,-1 0 0,0 0-2</inkml:trace>
    </iact:actionData>
  </iact:action>
  <iact:action type="add" startTime="106862">
    <iact:property name="dataType"/>
    <iact:actionData xml:id="d6">
      <inkml:trace xmlns:inkml="http://www.w3.org/2003/InkML" xml:id="stk6" contextRef="#ctx0" brushRef="#br0">10573 11178 0,'0'0'1,"0"0"1,0 0 7,0 0 1,0 0-1,0 0 0,0 0 1,0 0-1,0 0 1,0 42-1,0-38 0,0 0 1,0 0 0,4 0-1,0 0 0,1 1 0,3-1 0,4 0 0,5 0 1,12 0 0,8 0-1,4-4 0,5-4 0,3 0 1,-3 0-1,-5 0 1,-3 0-1,-5-1 0,0 1 2,-4 4 0,0 0-2,-4 0 1,-1 0-1,1 0 2,0 0-4,0 0 4,4 0-3,8 0 1,9 0 1,7-4-1,5 0 1,0 0-1,4 0 1,-4 0-2,-8-1 2,-5 5-1,-12 0 0,5 0 0,-14 5 1,5-1-1,0 0 0,-4 0 2,0 0-3,-4 0 2,-1 0-1,-3 1 0,-5-5-2,1 0 1,-1 0 2,-4 0-1,1 0 0,-1 0 1,-4 0-1,0 0 0,0 0 0,1 0 1,-1 0-1,0 0 1,0 0-1,0 0 0,-4 0 1,0 0-1,0 0 0,0 0 0,0 0 0,0 0 1,0 0-1,0 0 0,0 0 1,0 0-1,0 0 0,-83-34 1,46 30 0,-8 0-1,-13 4 0,-4 0 0,-5 4 1,5 0-1,9 1 0,3-1 1,9-4-1,3 0 0,5 0 0,4 0 1,4-4-1,1-1 0,-1 5 1,0 0-1,0 0 0,-4 0 0,-12 0 1,-9 0 0,-12 5-2,-4-1 2,0 0-1,4 0 1,8 0-1,4 0 0,9-4 1,8 0-1,4 0 0,4-4 0,0 0 1,4 4-1,5 0 0,-1 0 0,1 0 0,3 0 0,1 0 1,4 0-1,-1 0 0,1 0 1,0 0-1,4 0 0,0 0 1,-1 0-1,1 0 1,0 0-2,0 0 2,0 0-1,0 0 0,0 0 1,4 0-1,0 0 0,0 0 0,0 0 1,0 0-1,0 0 1,0 0-1,0 0 0,0 0 0,0 0 1,91 17 0,-42-17-1,18 0 0,3-5 0,0 1 4,-4 4-7,-12 0 3,-4 0 0,-9 4 1,-4 1-1,-3-1 0,-1 4 1,-4 0-1,0-4 1,0 1-2,-1-1 2,6-4-1,3 0 0,17-9 1,32-15-1</inkml:trace>
    </iact:actionData>
  </iact:action>
  <iact:action type="add" startTime="123413">
    <iact:property name="dataType"/>
    <iact:actionData xml:id="d7">
      <inkml:trace xmlns:inkml="http://www.w3.org/2003/InkML" xml:id="stk7" contextRef="#ctx0" brushRef="#br0">12183 10768 0,'0'0'1,"0"0"3,0 0 14,0 0-17,0 0 6,0 0 2,0 0 1,0 0-1,-50-33 0,29 17 2,-4-9-3,-4-4 2,-4-4-1,0-4 1,-4-1-1,-4-3 0,-13 0 0,-12-5 3,-13 0 25,-4-3-36,9 3-1,12 9 0,12 8 6,9 8 4,3 5-1,1-1 1,-4 5-1,-9-5 1,-20 5-1,-9-1 0,-3 1 1,7 8-1,13 0 0,8 8 0,9 0 1,3 8-1,5 5 1,0 8-1,4 0 0,4 4 0,4 0 1,4-1-1,5 1 0,-1 0 0,5 9 1,-5 3-1,1 13 1,-1 4-1,5 0 0,3 0 1,1-8-2,4-5 2,4-4 0,0-7-1,4-1 0,0 0 1,0-4-1,5-4 0,-1 0 0,0 3 0,5 1 1,-1 0 0,0 5-1,1-1 0,-1-4 0,9-4 0,-9-1 0,13 1 1,12 0-1,17-4 0,12-1 0,13 1 1,8 0 0,-13-5-1,-12-3 0,-12-1 0,-13 1 0,-4-5 1,-4-4-1,-4 0 0,4-4 1,4 0-1,13-4 0,16-4 1,12-5-1,9-3 0,-4-1 1,-13 5-1,-12-1 0,-5 1 1,1-5-1,-13-3 0,9-5 1,-1-4-1,1-8 0,-5-1 0,-8 1 1,-8 0-1,-8 0 0,-9-13 1,-12-33-1,-21-66 0</inkml:trace>
    </iact:actionData>
  </iact:action>
  <iact:action type="add" startTime="126146">
    <iact:property name="dataType"/>
    <iact:actionData xml:id="d8">
      <inkml:trace xmlns:inkml="http://www.w3.org/2003/InkML" xml:id="stk8" contextRef="#ctx0" brushRef="#br0">7743 11418 0,'0'0'6,"0"0"4,0 0-1,0 0 0,0 0 1,0 0-1,0 0 1,-54-33 0,21 4-1,-8-4 0,-5-4 0,1 0 1,-5-1-1,5 1 0,3 4 3,9 0-5,-4 0 4,8 4-3,4 0 1,9 0 1,3 0 0,13 0-1,13-12 0,24-22 0,25-24 2,17-12-3,3 0 1,-7 12 1,-5 12-1,-8 21 0,0 17 0,4 8 1,5 9-1,3 3 0,5 0 2,-5 1-3,-7 3 1,-10 5 0,-3 8 1,0 4 0,4 5-2,12 7 3,9 9-3,-9 4 2,5 8-1,-9 0 1,-8 9-2,-13-5 2,1 5-1,-5 4 0,-8-1 1,-4-3-2,-4-5 2,-4 1-1,-5-5 1,1 0-1,-5 0 1,-8 1-2,-4-1 2,-4 9 1,-8 7-4,-5 1 2,-20 0 1,-17 8-1,-20 4 1,-17 1 0,0-9-2,8-13 1,13-12 1,8-4-1,-5-8 1,-3-9-1,0-8 0,-30-16 0,-15-34 1,-14-53-1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12:17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45">
    <iact:property name="dataType"/>
    <iact:actionData xml:id="d0">
      <inkml:trace xmlns:inkml="http://www.w3.org/2003/InkML" xml:id="stk0" contextRef="#ctx0" brushRef="#br0">5418 15551 0,'0'0'2,"0"0"2,0 0 4,0 0 2,0 0-2,0 0 1,0 0 0,0 0 1,0 0-1,0 0 1,0 0-1,45 12 0,5-8 0,20 0 1,26-4-1,15-4 0,5 4 2,4 0 2,4 0 2,5-8-14,3-5 6,-12 1 2,-8 4 0,-9-1 1,9-3-1,16 0 0,0-5 1,-4 0-1,-8 1 1,-16-1-1,-1 1 1,8 3-1,1 1 0,4 4 1,-17-1-1,0-3 0,-4-5 0,0-3 1,-4 3-1,4 5 0,-8 8 0,-5 4 1,-3 0-1,-9 0 0,-4 0 1,-4-5-1,4-3 0,0 0 0,-4 0 1,-4-1-1,0 1 2,-1 4-3,-3 4 1,4 0 0,0 4 0,-5 0 1,1-4-1,0 0 0,-1-4 1,5-4-1,0-1 0,0 1 1,-1 0 0,5 4-2,0 4 2,4 4-1,9 4 0,-9 0 1,0-3-1,-4-5 0,-5 0 1,1-5-1,4 1 0,0 0 0,0 0 1,8 4-1,9 8 0,3 1 1,9 3-1,-12-4 1,3-4-2,1-4 2,16 0-1,13 5 0,7 3 1,18 8-1,24 5 0,46 4 1,66 0-1</inkml:trace>
    </iact:actionData>
  </iact:action>
  <iact:action type="add" startTime="19733">
    <iact:property name="dataType"/>
    <iact:actionData xml:id="d1">
      <inkml:trace xmlns:inkml="http://www.w3.org/2003/InkML" xml:id="stk1" contextRef="#ctx0" brushRef="#br0">16134 15397 0,'0'0'2,"0"0"1,0 0 6,0 0-1,58-29 2,-38 21-1,9 0 1,13-1-1,7 5 0,13 4 1,13 4-1,3 1 0,1-5 1,-4-5-1,3 1 1,5 0-1,12 4 0,8 8 1,-3 1-1,-1-1 0,-12-4 1,8-4-1,13-8 0,8 0 0,-1 3 2,-15 5-3,-9 0 1,-9 0 1,5-4 0,4 0-1,9-4-1,-1 4 2,-4 4-1,-8 4 1,-13-4-1,-12 0 0,5-4 1,3-4-1,13-1 0,12 5 0,0 4 1,4 4-1,-8 0 0,-8 1 1,4-5 0,12-5-2,13 1 1,0 4 1,-5 4-1,-7 5 1,-5-1-1,8-4 0,21 0 0,21 0 1,-4 0-1,-1 1 0,14-1 1,7 0-1,4-4 1,1 0-2,12-4 2,4 0-1,12-9 0,26-3 0,-5-9 0,37-54 1,54-74 0</inkml:trace>
    </iact:actionData>
  </iact:action>
  <iact:action type="add" startTime="43301">
    <iact:property name="dataType"/>
    <iact:actionData xml:id="d2">
      <inkml:trace xmlns:inkml="http://www.w3.org/2003/InkML" xml:id="stk2" contextRef="#ctx0" brushRef="#br0">5989 12201 0,'0'0'1,"0"0"1,0 0 8,0 0-1,0 0 0,0 0 0,0 0 1,0 0-1,0 0 1,0 0-1,0 0 0,41 0 1,-32 0-1,-1 0 1,4 0-1,-8 0 0,5 0 0,3 0 1,0 0-1,1 0 1,-1 0-1,1 0 0,3-4 0,1 4 0,-5 0 1,1 0-1,-1 0 0,0 0 1,5 0-1,4 0 1,4 0-2,-1-4 2,5 4-1,9 0 1,3 0-1,4-4 2,13-1-3,-4 1 3,4 0-3,-4 0 1,-5 0 0,-7 0 0,-5 4 1,-4 0-1,-4 0 0,0 0 2,4 0-3,4 0 2,9-4-1,8-1 1,4 1 0,0 0-3,0 0 4,-5 0-3,-3 0 3,-5 0-3,-3 4 1,-9 0 1,0 0-1,-4 0 0,0 0 0,-4 0 1,0 0-2,-1 0 2,5 0 0,5 0-1,11 0 0,9-5 1,12 1 0,8 0-2,1 0 3,-5 0-4,-12 4 3,0 0 0,-12 4-1,3 0-1,5-4 2,8 0 0,17 0-2,16 0 2,4 0-1,-8 0 1,-12 4-1,-9 0 1,-4 5-1,1-1-1,7 0 2,21 5-1,13-1 0,12 1 2,0-1-3,12 5 2,13-5-1,12 0 0,4-7 0,5-5 1,20-5-1,42-11 0</inkml:trace>
    </iact:actionData>
  </iact:action>
  <iact:action type="add" startTime="44783">
    <iact:property name="dataType"/>
    <iact:actionData xml:id="d3">
      <inkml:trace xmlns:inkml="http://www.w3.org/2003/InkML" xml:id="stk3" contextRef="#ctx0" brushRef="#br0">16229 12313 0,'0'0'6,"0"0"4,0 0 1,0 0-4,0 0 3,0 0-1,0 0 0,0 0 1,0 0-1,0 0 0,0 0 1,0 0-1,0 0 1,0 0-1,50-25 0,-9 17 1,33-5-1,22 1 0,7-5 0,-4 5 2,-8-1-3,0 5 2,4 0-1,13 0 0,8 3 1,8 1-1,-12 4 0,-1 0 1,1 0-1,8 0 0,4-4 1,0 4-1,-8 0 0,-4 0 1,4 0-1,12 0 0,9 0 0,11 4 1,1 0-1,0 1 0,-8-1 0,0 0 1,-9 0 0,0 4-2,-3 1 2,3-1-1,9 0 1,16 5-1,17 3 0,12 1 0,8 3 1,5-3-1,-9 0 0,9-1 1,-5-8-1,5-16 0</inkml:trace>
    </iact:actionData>
  </iact:action>
  <iact:action type="add" startTime="60500">
    <iact:property name="dataType"/>
    <iact:actionData xml:id="d4">
      <inkml:trace xmlns:inkml="http://www.w3.org/2003/InkML" xml:id="stk4" contextRef="#ctx0" brushRef="#br0">9282 11435 0,'0'0'4,"0"0"-4,0 0 10,0 0-1,0 0 0,-20-41 0,24 24 1,4-12-1,13-8 0,8-9 0,8-8 0,0-3 2,4-6-3,1 1 3,-5 4-3,-4 9 2,0 3-1,-4 5 0,4 3 1,0 1-1,-4 4 0,-4 4 0,0 4 0,0 5 1,8-1 0,12-4-1,18 0 0,19-4 0,9 4 1,-8 9-1,-17 7 0,-12 5 0,-8 8 0,-9 1 1,4 3 0,5 4-1,-1 5 0,9 4 1,8 3-1,0 1 0,0 4 0,4 4 0,1 9 1,-1 3-1,-8 1 1,-5-1-1,-11-3 0,-9-5 0,-4-4 0,-13 0 1,1 0-1,-5-4 1,1 0-1,-1 0 0,-12 0 1,0 0-1,0 4 0,-12 5 0,-9 7 1,-16 13-1,-33 4 0,-30 5 1,-3-5 0,8-4-2,8-9 1,0 1 1,-8-4-1,-17-1 0,-4-3 1,13-9-1,24-13 0,21-11 1,17-9-1,-1-13 0,-11-32 1,-22-75-1</inkml:trace>
    </iact:actionData>
  </iact:action>
  <iact:action type="add" startTime="61824">
    <iact:property name="dataType"/>
    <iact:actionData xml:id="d5">
      <inkml:trace xmlns:inkml="http://www.w3.org/2003/InkML" xml:id="stk5" contextRef="#ctx0" brushRef="#br0">9667 10292 0,'0'0'10,"0"0"-2,0 0 2</inkml:trace>
    </iact:actionData>
  </iact:action>
  <iact:action type="add" startTime="61899">
    <iact:property name="dataType"/>
    <iact:actionData xml:id="d6">
      <inkml:trace xmlns:inkml="http://www.w3.org/2003/InkML" xml:id="stk6" contextRef="#ctx0" brushRef="#br0">9535 9924 0,'0'0'7,"0"0"2,-17-50 1,5 9-1,-5-9 0,5 0 1,8-3-1,12-1 0,17-12 1,12-17-1,13-4 0,-5 8 1,-4 13-1,-7 12 0,-6 8 1,-3 5-1,0 8 0,0 4 1,0 8-1,0 5 0,4 3 0,12 9 0,4 4 1,13 8-1,17 13 0,-1 12 1,1 13-1,-9 16 0,-12 8 0,-9 5 2,-12-9-3,-12-4 1,-4-4 1,-9-4-1,-8 4 0,-8 8 1,-21 17-1,-25 8 0,-25 0 1,-8-16-1,0-22 1,9-15-2,8-9 2,-1-9-1,-7-3 1,-9-9-1,0-8 1,0-4-2,12-4 2,22-25-1,24-34 0</inkml:trace>
    </iact:actionData>
  </iact:action>
  <iact:action type="add" startTime="64548">
    <iact:property name="dataType"/>
    <iact:actionData xml:id="d7">
      <inkml:trace xmlns:inkml="http://www.w3.org/2003/InkML" xml:id="stk7" contextRef="#ctx0" brushRef="#br0">11943 11675 0,'0'0'10,"0"0"-4,0 0 4,0 0-1,0 0 0,0 0 0,12-49 1,0 11-1,9-11 0,8-14 1,8-15-1,5-17 0,-1-13 2,9-12-2,12-25 0,8-12 0,-8 3 1,-25 26-1,-28 37 0,-14 21 1,-7 12-1,-4 4 1,-26 0-2,-3 4 2,-9 5-1,-4-1 0,0 5 1,4 8-1,-4 0 0,0 8 0,-8 4 1,-8 4-1,-5 5 1,9 0-1,8 3 0,12-3 0,13 0 1,12-5-1</inkml:trace>
    </iact:actionData>
  </iact:action>
  <iact:action type="add" startTime="71041">
    <iact:property name="dataType"/>
    <iact:actionData xml:id="d8">
      <inkml:trace xmlns:inkml="http://www.w3.org/2003/InkML" xml:id="stk8" contextRef="#ctx0" brushRef="#br0">16221 11849 0,'0'0'2,"0"0"2,0 0 4,0 0 0,0 0 2,0 0-1,0 0 0,0 0 1,0 0-1,0 0 0,0 0 1,0 0-1,0 0 0,0 0 1,0 0-1,0 0 0,-29-41 0,37 37 1,4-1-1,9 1 1,8 0-2,8 0 1,13 4 1,8 0 0,4 0-1,4 4 0,0 0 1,-4 0-1,-8 1 1,0-1 1,4-4-1,0 4-1,4 0 0,0 4 2,4 1-4,0-1 3,0 0 0,-4 0-2,-4-3 2,-12 3-1,-1 0 0,-3 0 2,-1 5-2,5-1-1,3 1 3,1-1-3,8-4 1,4 1 1,0-1-1,-4-4 0,-4 0 0,-5-4 2,-7 4-3,-9 0 1,0 1 1,0 3 0,4 0-2,1 0 2,7 5-1,1-1 1,3-3 0,-3-1-2,-5-4 1,0-4 1,-7 0-2,-1 0 3,0-4 0,-4 0-1,0 0-5,-5-1 4,1 1 0,-4 0 1,-4 4-2,-1 0 2,-4 0-1,1 0 1,-5 0-1,0 0 1,1 0-2,3 0 1,-8 0 2,0 0-3,1 0 1,-1 0 1,0 0 0,0 0-2,0 0 4,0 0-4,0 0 0,-4 0 4,0 0-5,0 0 2,0 0 2,0 0-3,0 0 1,0 0 1,0 0-1,0 0 2,0 0-3,0 0 0,-91 0 2,33-4 0,-12-4-1,-21-5 0,-16 1 1,-9 8 1,-13 8-2,-3 0-1,8 0 1,4 0 0,-4 0 3,0 9-6,8 3 4,12-3 0,18-1-1,19-8 0,14 1 0,3-5 1,9 0-1,3 0 0,5 0 0,0 4 1,8-4-1,0 0 0,5 0 0,7 0 1,1 0-2,4 0 3,-1 0-3,5 0 1,0 0 2,0 0-3,4 0 1,0 0 1,0 0 1,0 0-4,0 0 4,0 0-4,95 4 4,-12-12 0,29-13-4,16 0 3,8 5-2,9-1 1,-4 5 1,-17-5 0,-16 0-2,-17 5 2,-13 4 0,-8 4 0,-3 4-2,-1 4 1,-4 0 2,-8 0-3,-5 0 1,-20 0 1,-8-4-1,0 0 2,-17-8-4,0-9 2</inkml:trace>
    </iact:actionData>
  </iact:action>
  <iact:action type="add" startTime="74426">
    <iact:property name="dataType"/>
    <iact:actionData xml:id="d9">
      <inkml:trace xmlns:inkml="http://www.w3.org/2003/InkML" xml:id="stk9" contextRef="#ctx0" brushRef="#br0">16072 10276 0,'0'0'4,"0"0"6,0 0 0,0 0-2,0 0 2,0 0-1,0 0 0,0 0 1,0 0-1,0 0 0,0 0 1,0 0-2,0 0 2,0 0-1,49-13 1,-28 9-1,4-4 0,4 4 1,4 0-1,0 0 0,4 4 0,5 0 1,3 4-1,5 4 0,4 0 1,3 0 1,5 1 0,1-1-3</inkml:trace>
    </iact:actionData>
  </iact:action>
  <iact:action type="add" startTime="77675">
    <iact:property name="dataType"/>
    <iact:actionData xml:id="d10">
      <inkml:trace xmlns:inkml="http://www.w3.org/2003/InkML" xml:id="stk10" contextRef="#ctx0" brushRef="#br0">20619 9535 0,'0'0'2,"0"0"1,0 0 7,0 0-1,70 20 0,-20-3 0,7-1 1,1 1-1,-4 4 1,-4-1-1,-1 9 0,9 5 2,9 7-3,3 5 3,-4-1-2,-4-4 0,0 5 0,4 8 0,-8 12 1,0 0 0,-8 5-2,-13-5 2,-8 4-1,-12 5 0,-9 8 1,-4 8-1,-4 0 2,0-13-4,-4-11 3,0-13-1,0-9 0,0-12 0,4-8 0</inkml:trace>
    </iact:actionData>
  </iact:action>
  <iact:action type="add" startTime="78073">
    <iact:property name="dataType"/>
    <iact:actionData xml:id="d11">
      <inkml:trace xmlns:inkml="http://www.w3.org/2003/InkML" xml:id="stk11" contextRef="#ctx0" brushRef="#br0">21305 10715 0,'0'0'7,"0"0"2,0 0 1,0 0-2,0 0 2,17 49 0,8-7-1,16 16 0,5 16 1,-1 5-1,-3-9 0,-14-12 2,-7-12-3,-4-9 1,-1-4 1,1-8-1,-1-4 0,1-9 1,4-4-1,20-12 0,62-50 1,129-119-2</inkml:trace>
    </iact:actionData>
  </iact:action>
  <iact:action type="add" startTime="90556">
    <iact:property name="dataType"/>
    <iact:actionData xml:id="d12">
      <inkml:trace xmlns:inkml="http://www.w3.org/2003/InkML" xml:id="stk12" contextRef="#ctx0" brushRef="#br0">22000 10686 0,'0'0'1,"0"0"2,0 0 6,0 0 0,0 0 1,0 0 0,0 0-1,0 0 0,0 0 1,0 0-1,0 0 0,0 0 1,-29 41-1,25-29 0,-4 13 0,-4 17 1,-5 12-1,1 4 1,-1-5-1,5-11 0,3-9 0,1-8 1,4-5-1,4-7 0,4-5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12:17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14">
    <iact:property name="dataType"/>
    <iact:actionData xml:id="d0">
      <inkml:trace xmlns:inkml="http://www.w3.org/2003/InkML" xml:id="stk0" contextRef="#ctx0" brushRef="#br0">7565 16875 0,'0'0'2,"0"0"0,0 0 7,0 0 4,0 0-7,0 0 3,0 0 1,0 0-1,0 0 0,0 0 1,50 38-1,4-30 0,8 0 0,4 1 1,4 3-1,13 4 1,8 5 0,25 0-1,16-9 0,1-8 1,-13 1-1,8-1 0,13 0 0,8 0 1,-5-4-1,-3-4 0,-9 4 0,9 4 1,8-4-1,-8-4 1,-5 0-1,-16 0 0,17-1 0,12 1 0,4-4 1,-4 0-1,0 4 1,4-1-1,4 5 0,-4-4 0,-12 4 1,-1 0-1,9 0 0,4 0 1,-8-4-1,-17 0 0,1 0 0,16 0 1,3-5-1,1 1 1,-20 0-1,-9 4 0,12 0 1,17 0-1,4-5 0,-29 5 0,-12-4 1,4 0-1,20-1 0,17-3 1,-8 4-1,-4-5 0,0 1 1,7-1-1,6 1 0,-14 4 2,-16-1-3,5-3 1,15-1 0,14 1 1,-9 0-1,-9 3 0,5-3 1,8-1-1,0 5 0,-8 0 1,0 4-1,4-4 0,8 3 0,4 1 1,-3 0-1,7-4 1,1 0-1,7-1 0,9-3 2,5 4-3,-1-5 1,16-3 0,5-1 1,4 0-2,4-3 2,5-1-1,-5 0 1,0 1-1,8-1 0,1 0 0,-1 1 1,5 3-1,12-4 0,4-12 1,25-8-1,29-9 0</inkml:trace>
    </iact:actionData>
  </iact:action>
  <iact:action type="add" startTime="41842">
    <iact:property name="dataType"/>
    <iact:actionData xml:id="d1">
      <inkml:trace xmlns:inkml="http://www.w3.org/2003/InkML" xml:id="stk1" contextRef="#ctx0" brushRef="#br0">10763 6939 0,'0'0'8,"0"0"-7,0 0-1,0 0 4,0 0 11,0 0-12,42 33 7,-9-17-1,21 5 0,33 8 1,49 8-1,50 1 1,50-5 1,54-13-2,41 5 0,37-8 0,37-5 1,26 1-1,24-22 0,58-20 1,58-29-1</inkml:trace>
    </iact:actionData>
  </iact:action>
  <iact:action type="add" startTime="58220">
    <iact:property name="dataType"/>
    <iact:actionData xml:id="d2">
      <inkml:trace xmlns:inkml="http://www.w3.org/2003/InkML" xml:id="stk2" contextRef="#ctx0" brushRef="#br0">11285 7568 0,'0'0'1,"0"0"4,0 0 4,0 0 0,0 0 0,0 0 1,0 0-1,0 0 0,0 0 1,0 41-1,0-36 1,0-1-1,0 0 0,0 0 1,-4 4-1,4 1 0,-5-5 0,1 4 1,0 0-1,0 1 1,0 3-1,-4 0 0,-5 5 1,-3 8-1,-9 8 0,-4 8 1,-17 9 0,-3 8-2,-9 4 2,-13 13 2,-11 12-4,-13 12 4,-9 9-5,-3 3 4,7 1-3,-11 16 2,-5 5-2,4-5 2,-8 13-1,-4 4 0,-17 12 2,-20 13-3,-1 0 2,-3 4-2,12-9 2,0 1 0,4-13-2,0 0 6,17-4-8,16-12 4,-4-5-2,-9-7 1,-7 3 2,8 0 10,8-3-18,12-5 1,1 4 6,-1 0-1,-4-4 8,9-4-14,8 0 13,12-8-13,13-5 16,-1 5-15,1-1 4,0-7-7,3-9 8,9-17 0,13-16 0,8-12 0,-1-1 0,1 1 1,0 4-1,-8-1 0,3 1 1,5-4-1,4-9 0,8-4 0,4-8 2,5-4-2,3-9 0,5 0 0,4-3 0,-4-1 1,4 0-1,-1-4 0,1 1 0,4-1 1,0 0-1,0 4 0,4 0 1,5 5-1,7-1 0,5 1 0,12-1 1,17 0-1,8-3 0,8-1 1,12 0-1,5 5 0,4-1 0,-4-4 1,4-3-1,4-1 1,4 0-1,0-4 4,8 4-5,1 0 9,-5 0-13,-4 0 5,-4-4 0,-4 0 0,8 0 8,-8 5-14,4-1 9,4 0-7,1 0 6,-1 0-5,-4-4 2,0 0 0,0 0 1,0 0 1,0 0-1,-8 0 0,-5 0 1,-3 4-1,-5 0 0,0 1 1,1-1-1,-1 4 0,4-4 0,-3 0 1,-5-4-1,0 0 0,0-4 1,1 4-1,-1 0 0,0 4 1,0 0-1,5 1 0,3-1 0,0-4 1,-7 0-1,-1 0 0,0-4 1,0-1-1,0 5 1,1 0-1,-18 0 0,1 0 0,0 5 1,-9-5-1,0 0 0,-3 0 0,-5 0 1,-4 0 0,0 0 4,-5-5-10,1 1 5,0 0 0,-4 0 1,-5 0-1,1 0 0,-1 4 0,1-4 1,-5 4-1,1-5 0,-1 1 1,1 4-1,-1-4 0,0 0 1,1 0-1,8 0 0,-13 0 0,4 4 0,1-5 1,-5 5-1,0-4 0,5 0 1,-1 0-1,5 0 1,7-4-1,9-5 0,5-3 1,3-5 0,-4-4-2,-4 4 1,-8 1 0,-4 3 1,-9 1 0,1 3-2,-5 1 2,0-1-1,-4 1 0,1-5 0,-1-3 1,-4-9 0,-4-9-1,-5-7 0,-3-5 0,-1 0 0,1 1 1,4-1-1,0-4 0,-1-20 1,-3-30-1,-5-16 0,5 4 1,-9 13-1,9 12 0,4 0 1,-1-17-1,1-12 0,0 0 0,4 12 1,-5 25-1,9 13 0,0-5 0,0-16 1,0-25-1,-4-16 0,0 8 1,0 12-1,4-8 1,-4-17-1,0-8 0,-1 4 0,5 9 0,5 4 1,-5-13-1,0 0 0,-5 9 1,-3 20-1,0 21 0,0 4 0,-1-4 1,5-17 0,-4-8-1,0 4 0,4 21 0,-1 13 0,1 7 2,0 1-3,0-9 1,0-8 1,0-4-1,4 4 0,0 9 0,0 11 1,4 9-1,0 4 1,0 1-1,0 3 0,0 0 0,-4 5 0,0-1 1,0 5-1,0 8 0,0 0 1,0 4-1,0 0 0,-4 4 0,4 4 1,0 0-1,-4 5 0,0-1 4,0 5-3,0 4 8,0-1-15,-1 5 4,1 0-1,0 0 3,-4 0 0,-5 0 0,-3 4 1,16 0-1,-70 16 0,-13 17 0,-29 21 0,-20 16 2,-13 22-3,-16 36 2,-17 33-1,-9 17 0,1 9 1,17-9-1,-5 0 0,0 4 0,0-4 1,-4 0-1,-4 12 0,5 5 1,-10 12-1,5-12 1,-4-1-1,8-7 0,0-9 0,13-9 0,8-7 1,-5-9-1,9 0 0,21-12 0,8-9 1,-1-7-1,1-9 0,0 4 1,13-9-1,11-3 0,9-9 1,0 1-1,0-1 0,0-4 3,4-3 3,17-18-10,16-16 7,9-4-5,7-9-2,9 1 4,5-9 0,3-4 1,9 0-1,-1 1 0,1-1 1,3 0-1,1 0 1,0 0-1,4 0 0,0 0 0,-1-4 1,1 0-1,0-4 0,4-4 1,0-5-1,0 1 0,4-1 0,0 1 0,1 0 2,7-1-3,5 1 1,7-1 1,22 9-1,20 4 1,25 0-1,17-8 0,16-13 0,16-4 1,18-8-1,20-4 0,16-9 1,17-8-1,12 5 0,17-1 0,13 4 1,12 9-1,16 4 1,17 8-1,25 4 0,-9 1 0,5-5 1,-5-4-1,0-25 0,13-25 0</inkml:trace>
    </iact:actionData>
  </iact:action>
  <iact:action type="add" startTime="66018">
    <iact:property name="dataType"/>
    <iact:actionData xml:id="d3">
      <inkml:trace xmlns:inkml="http://www.w3.org/2003/InkML" xml:id="stk3" contextRef="#ctx0" brushRef="#br0">11694 13070 0,'0'0'2,"0"0"1,0 0 5,0 0 1,50-4 1,-29 0-1,3 0 0,1 0 1,4 0-1,0 0 0,4 4 0,5 0 1,7 4-1,5 0 1,4 4-1,3 0 7,-7 1-8,0-5 0,-5 0 2,-3-4-2,3-4 4,1 0-4,3 0 2,9-5-3,-8 5 11,4 0-13,-1 4 9,1 4-14,0 4 7,4 1 2,-4-1 0,-5-4 1,1 0-1,0-4 0,-5-4 1,9 0-1,4 0 0,0 4 1,8 4-1,0 4 0,0 5 0,-4-1 1,-4 1-1,-4-1 0,-8 0 1,-9 1-1,-4-5 0,0 0 1,4 5-1,5 3 0,-1 5 1,0 0-1,9 4 1,0 4-1,-1 0 4,-3 0-2,-5-5-4,-8-3 6,-8-4-7,-8-5 7,-1 1-8,-12-5 14,5 0-17,-5 0 15,0 1-15,0-1 9,-4 0-6,0 0 2,0 1 2,0-1 0,-4 4 1,0 1-2,-4-1 2,-1 1 0,-11 3-1,-1 5 0,-8 4 2,-4 8-3,-4 4 1,-17 9 0,4-1 1,-4 1-1,1-5 0,-9 1 1,-5-1-1,-7 0 0,-9 1 0,0-13 1,5-8-1,-1-5 1,-4 1-2,-8 3 2,-20 9-1,-1-4 0,4-8 1,9-9-1,4-4 0,-4 0 1,-1 0-1,-7 5 0,3-9 0,-3-9 0,-5-7 0,-8-1 1,8 5-1,13-1 0,8 1 3,8 0 3,9-9-10,8-4 5,4-4 1,12 0 1,13-4-7,4 0 14,8 0-15,4-4 1,0-5 8,5 1-8,-1-5 12,1 1-15,3-1 5,5 5 3,0-1 0,8 1-2,0-5 1,8-12 0,9-8 1,12-8-1,8-1-1,4 9 2,5 12-2,3 17 2,13 8-2,25 4 2,21 4-1,16 1 0,8 3 1,5 5-1,-5 7 0,1 1 1,-9 4-1,-4 4 0,-4 5 0,0 7 1,8-3-1,-17-9 0,5-12 5</inkml:trace>
    </iact:actionData>
  </iact:action>
  <iact:action type="add" startTime="69122">
    <iact:property name="dataType"/>
    <iact:actionData xml:id="d4">
      <inkml:trace xmlns:inkml="http://www.w3.org/2003/InkML" xml:id="stk4" contextRef="#ctx0" brushRef="#br0">12485 11845 0,'0'0'6,"0"0"4,0 0-3,0 0 3,0 0-2,0 0 0,0 0 7,0 0-11,0 0 3,57 29 2,-11-17 0,20 1 0,9-1 1,3-4-1,-3-8 0,-9 0 1,-4-4 0,-4 0-1,-4 0 0,-5 0 0,-7 0 0,-9 0 1,-4-1-1,0-3 0,-13 0 1,5 0-1,0-5 0,-1-3 1,-3-1-1,-1-4 0,-3 1 0,-5-1 1,0 0-1,1-4 0,-1-4 1,-4-16 3,0-21-2,-8-38 4,-12-24-12,-13-1 9,-5 26-6,6 28 11,-1 13-14,4 13 14,-4 11-14,4 5 9,0 8-11,0 1 8,0 3-1,1 4 1,-1 5 1,-4-1-1,-4 5 0,-9 4 0,-3 0 1,-9-4-1,-8-5 0,-4-7 1,0-5-1,-5 4 1,-3 4-2,-1 13 2,-3 4-1,-1 4 0,5 5 1,7-5-1,10-4 0,7 0 1,13 0 4,4 0-6,8 0 6,0 4-9,4 0 6,1 4 0,3 5-9,0 8 9,1 12-4,-1 16 3,5 22-1,4 20 0,8 4 1,8 0-1,4-8 0,5-12 1,-1-17-1,9-4 0,8-5 0,17 9 1,12 4-1,0 5 1,8-5-1,-7-9 0,11-11 0,21-21 1,38-30-2</inkml:trace>
    </iact:actionData>
  </iact:action>
  <iact:action type="add" startTime="74224">
    <iact:property name="dataType"/>
    <iact:actionData xml:id="d5">
      <inkml:trace xmlns:inkml="http://www.w3.org/2003/InkML" xml:id="stk5" contextRef="#ctx0" brushRef="#br0">11984 12238 0,'0'0'1,"0"0"6,0 0 1,0 0 2,0 0-1,0 0 0,0 0 0,0 0 1,0 0-1,0 0 0,0 0 1,95 67-1,-20-1 1,11 17-1,-3 4 0,0-5 14,4-7-20,8-1 13,13 5-13,-5 0 13,5 12-8,7 16-7,1 5 11,0-4-7,4-13 3,-21-12 15,-16-17-16,-13-12-7,-16-8 19,-17-18-15,-8-7 15,-8-4-14,0-5-5,0-4 21</inkml:trace>
    </iact:actionData>
  </iact:action>
  <iact:action type="add" startTime="74709">
    <iact:property name="dataType"/>
    <iact:actionData xml:id="d6">
      <inkml:trace xmlns:inkml="http://www.w3.org/2003/InkML" xml:id="stk6" contextRef="#ctx0" brushRef="#br0">14119 11895 0,'0'0'6,"0"0"3,0 0 1,0 0-1,0 0 1,-33 49-1,20-32 0,1-1 1,-1-3 0,5-1-2,0 1 1,-4-5 1,-1 4-1,-3 1 0,-1 3 1,-8 5-1,-8 8 0,-8 4 0,-5 0 1,1-4 0,3 0 0,-7 4-2,-13 13 2,-17 20-1,-12 17 1,-8 8-1,-5 0 0,1-8 0,-9 8 0,-8 13 1,0 7-1,0 9 0,0 0 0,0-12 1,4-13-1,9-8 0,7-8 1,18-5-1,7 1 0,13-5 0,4-3 1,0-5-1,5-8 0,3-5 1,4-7-1,9-5 0,4-8 0,8-8 1,5-5-1,7-3 0,1-5 1,3 0-2,1-4 2,4 0-1,0-4 0,0 0 0,0-4 1,4-12-1</inkml:trace>
    </iact:actionData>
  </iact:action>
  <iact:action type="add" startTime="75524">
    <iact:property name="dataType"/>
    <iact:actionData xml:id="d7">
      <inkml:trace xmlns:inkml="http://www.w3.org/2003/InkML" xml:id="stk7" contextRef="#ctx0" brushRef="#br0">12021 12189 0,'0'0'8,"0"0"2,0 0 1,0 0 0,62 45-3,-8-8 2,12 13 0,0 4 1,1 12-5,7 13 9,9 8-8,12 8 3,13 0-3,-1-4 9,-8 5-14,-12-10 13,-16-7-11,-30-21 7,-8-12 8,-4-13-15,-4-4 0,4-9 8,0-7-6,0-17 12</inkml:trace>
    </iact:actionData>
  </iact:action>
  <iact:action type="add" startTime="97026">
    <iact:property name="dataType"/>
    <iact:actionData xml:id="d8">
      <inkml:trace xmlns:inkml="http://www.w3.org/2003/InkML" xml:id="stk8" contextRef="#ctx0" brushRef="#br0">12191 11961 0,'0'0'2,"0"0"4,0 0 2,0 0 2,0 0-1,0 0 0,0 0 1,0 0-1,0 0 1,-8 41-2,8-37 2,0 1-1,0-1 0,4 0 1,0 4-1,8 9 0,13 12 1,16 16-1,17 21 0,9 13 1,3 16-1,0 13 3,1 0-1,7-1-4,17-3 3,13 3-1,4 5 1,-5 0-1,-12-8 0,-16-13 0,-13-17 1,-8-16 0,-12-16-2,-13-14 2,-9-7-2,-7-4 2,-9-9-1,-4-8-2,5-17 2</inkml:trace>
    </iact:actionData>
  </iact:action>
  <iact:action type="add" startTime="97536">
    <iact:property name="dataType"/>
    <iact:actionData xml:id="d9">
      <inkml:trace xmlns:inkml="http://www.w3.org/2003/InkML" xml:id="stk9" contextRef="#ctx0" brushRef="#br0">14131 12201 0,'0'0'8,"0"0"1,0 0 1,0 0-1,0 0 1,0 0-1,0 0 0,0 0 0,0 0 0,0 0 1,-49 29-1,32-17 3,-4 5 0,-3 4-5,-10 4 3,-15 12-1,-30 21 1,-37 29 3,-53 41-4,-38 38-3,-12 16 11,-26 17-14,18-13 12,-1 0-14,34-16 6,33-29 2,20-13 0,29-33 0,21-24 1,8-13-1</inkml:trace>
    </iact:actionData>
  </iact:action>
  <iact:action type="add" startTime="108176">
    <iact:property name="dataType"/>
    <iact:actionData xml:id="d10">
      <inkml:trace xmlns:inkml="http://www.w3.org/2003/InkML" xml:id="stk10" contextRef="#ctx0" brushRef="#br0">12054 11489 0,'0'0'1,"0"0"5,0 0 3,0 0 0,0 0 1,0 0-1,46 8 0,-34-4 1,5 5-1,3-1 0,-3 4 3,16 1 1,13 3-6,12 1 1,16-5 2,13 1-2,4-5 7,4 0-1,0 1-11,-4-1 14,-8-8-14,-13-4 10,1-5-13,-1-7 8,0-5 1,-8 0 0,-8 5 1,-8-5-1,-9 0 1,-4 1-2,-4-1 2,-4-8-1,4-8 0,-17-13 1,-8-8-1,-16-16 2,-25-17-3,-34-13 1,-32 9 0,-30 12 1,-15 13-1,11 16 0,13 8 1,12 17-1,13 17 1,12 12-1,13 8 0,3 5 0,17-1 1,17 0-1,12 1 0,17 3 1,8-16-2</inkml:trace>
    </iact:actionData>
  </iact:action>
  <iact:action type="add" startTime="109103">
    <iact:property name="dataType"/>
    <iact:actionData xml:id="d11">
      <inkml:trace xmlns:inkml="http://www.w3.org/2003/InkML" xml:id="stk11" contextRef="#ctx0" brushRef="#br0">14127 12921 0,'0'0'9,"0"0"0,0 0 0,0 0 0,0 0 1,0 0-1,0 0 0,0 0 1,0 0-1,0 0 0,50-8 3,-9 4-5,29 0 2,26 4 1,24-4-1,20 0 1,26-1 0,8 1 1,-1 0-3,5 0 1,-4-4 1,-4-1 0,-5 5-1,-8 0-1,9-4 2,-1 0 0,1 3 0,12-3-2,0 4 2,16 0-1,1 0 0,-1 0 0,0-1 1,-3 1 0,-9 4-2,-8 0 2,-5 0-1,5 0 0,4 4 1,0 1-1,0-1 5,8 0-7,-4 0 2,0 4 6,0 1-10,-12-1 10,-5 4-10,-4 5 5,-12 4-4,-12 3 13,-17-3-16,-4-4 12,12-1-14,4 5 5,5 8 3,-9 4-1,-20 8 1,-30 1 1,-16-1-1,-12-3 0,-4-1 1,-9 0-1,0-4 0,-4 0 1,-8-8 0,-4-4-2,-5-5 2,-3-3-1,-5-1 0,-4 1 1,0-5-1,0 0 0,0 1 0,-4 3 1,0 0-1,0 5 0,-4 4 1,-4 3-1,-4 5 1,-9 9-2,-8-1 2,-4-4-1,-4 0 0,-9 0 2,-12 0-3,-16 5 1,-13 3 1,-4-4-1,0-4 0,4 1 1,-8-1-1,-17 4 0,-12-4 1,-17-4 9,-12-8-14,-12-5 12,-1 1-13,1-5 13,8-3-11,3-1-6,-3 0 19,8 0-14,-12-3-3,-5-1 6,-16 0 1,-12 0 1,-5 0-1,1-4 0,7 0 0,18 0 1,15 0-1,1 0 0,-8-4 1,-13 0-1,-17-4 0,-20-5 0,-16-12 1,-9-8-1,0-12 0,24-9 1,26 0-1,37 4 1,33 1-1,8-18 0,-12-40 0,-29-63 0</inkml:trace>
    </iact:actionData>
  </iact:action>
  <iact:action type="add" startTime="110600">
    <iact:property name="dataType"/>
    <iact:actionData xml:id="d12">
      <inkml:trace xmlns:inkml="http://www.w3.org/2003/InkML" xml:id="stk12" contextRef="#ctx0" brushRef="#br0">11976 10913 0,'0'0'9,"0"0"0,0 0 0,0 0 0,0 0 1,0 0-1,0 0 1,53 13-1,1 12 0,25 20 1,16 21-1,13 17 1,3 4-1,9 8 0,13 1 1,11-1-1,18 0 0,7-8 0,1-8 0,-13-9 1,-12-8-1,-12-4 1,-5 4-1,8 9 1,5-1-2,8 0 2,4 1-1,0-5 0,-12 4 1,-9-3-1,-20-13 0,-17-5 1,-4-3 0,0 3-2,8 1 2,5 0-1,-1 4 1,1-5-1,3 1 0,1-4 0,8 3 1,-1 5-1,10 4 0,-10 0 1,-11-4-1,-1-5 0,5-3 1,4-5-1,3-3 1,5-5-1,0-8 0,5-1 0,3 5 1,8 5-1,9-5 0,0-9 1,-4-11-1,-1-1 1,-7 0-2,-5 0 2,-12 1-1,4-5 0,12-4 1,9 4 3,8 4-3,4-4-2,8 0 5,5-4-7,3 0 6,9-4-5,0 0 3,0 0 8,0-4-15,8 4 9,0 0-10,-4-1 6,-12 5 0,-13 0 2,-12-4-1,-21-4 0,-16-9 0</inkml:trace>
    </iact:actionData>
  </iact:action>
  <iact:action type="add" startTime="115472">
    <iact:property name="dataType"/>
    <iact:actionData xml:id="d13">
      <inkml:trace xmlns:inkml="http://www.w3.org/2003/InkML" xml:id="stk13" contextRef="#ctx0" brushRef="#br0">11247 12586 0,'0'0'1,"0"0"6,-78 29 1,20-12 2,-17-1-1,1 1 0,0-9 0,3-4 1,5-4 0,-13-4-1,-12-4 0,-20 4 0,-22-1 1,-12 1-1,-8-4 0,-20 4 1,-5 0-1,-13 4 1,-24 4-1,0 0 0,8 4 0,-37 5 1,12-1-1,-3 9 0,-30 16 1,21 5-1,20 3 1,13 9-2,13 4 2,12 4-1,3 12 0,30 1 1,21-5-1,20 5 0,13-5 1,16-8-1,21-4 0,21-8 1,24-9-1,17-3 4,17 3-4,16 9 1,21 8 1,12 4-2,17 4-1,20 0 2,17-8 3,12-8-8,9-13 15,16-16-17,13-9 2,12-12 4,33-4-3,9 4 3,20 0 0,29 0 0,4 9 1,13-5-1,7 0 0,-23 4 1,3-12-1,-25 0 0,-16-13 1,4-16-1,-25-12 0,-33-9 1,-33-4-1,-37 4 0,-25 0 0,-17 4 1,-12 5-1,-8-17 0,-5-33 2,1-34-3,-13-61 1,-13-42 1,-3-33-1,-13-54 0,-16-33 1,-5-41-1</inkml:trace>
    </iact:actionData>
  </iact:action>
  <iact:action type="add" startTime="121019">
    <iact:property name="dataType"/>
    <iact:actionData xml:id="d14">
      <inkml:trace xmlns:inkml="http://www.w3.org/2003/InkML" xml:id="stk14" contextRef="#ctx0" brushRef="#br0">12079 12305 0,'0'0'1,"0"0"6,0 0 2,0 0 0,0 0 0,0 0 1,0 0-1,0 0 0,0 0 1,0 0-1,0 0 0,0 0 0,0 0 1,0 0-1,0 0 0,75 33 1,-1 29-1,13 21 1,8 16-1,-8-8 1,4 0 1,17 8-2,16 13 1,-4 4-1,-17-12 1,-24-22-1,-21-19 0,-17-14 1,-12-11-2,-4-9 2,-9-9-1,1-3 0,-5-5 1,1 1-2,-5-5 0,0-8 1</inkml:trace>
    </iact:actionData>
  </iact:action>
  <iact:action type="add" startTime="121482">
    <iact:property name="dataType"/>
    <iact:actionData xml:id="d15">
      <inkml:trace xmlns:inkml="http://www.w3.org/2003/InkML" xml:id="stk15" contextRef="#ctx0" brushRef="#br0">14073 12532 0,'0'0'5,"0"0"2,0 0 7,0 0-8,0 0 3,0 0 15,0 0-24,0 0 4,0 0 6,-45-20-3,37 20 5,3 0-7,1 0 5,0 0-1,0 0 0,-4 0 0,-1 0 1,1 0-1,0 4 0,-5 0 1,-7 8-1,-5 5 0,-8 4 0,-9 7 0,-20 14 0,-12 8 1,-21 20 0,-21 17 1,-21 33-1,-16 25-1,0-4-1,4-1 2,9-15-1,11-9 1,-7 12-1,-5-4 1,9-12-2,4-13 2,16-16-1,17-21 0,16-8 1,17-13-1,16-7 1,13-14-2,13-3 3,3-5-3,5-4 1,3 1 0,1-1 2,4-4-2</inkml:trace>
    </iact:actionData>
  </iact:action>
  <iact:action type="add" startTime="122217">
    <iact:property name="dataType"/>
    <iact:actionData xml:id="d16">
      <inkml:trace xmlns:inkml="http://www.w3.org/2003/InkML" xml:id="stk16" contextRef="#ctx0" brushRef="#br0">11930 12478 0,'0'0'8,"0"0"1,0 0 1,0 0-1,0 0 0,0 0 0,0 0 1,0 0-1,66 71 0,17 12 1,45 33-1,59 28 1,24 10 1,-5-18-1,-19-12-1,-38-32 0,-29-18 1,-21-12-2,-16-8 3,-9-4-2,-8-9-1,-4-4 3,-8-4-2,-8-4-1,-1-4 1,1-4 2,-5-9-3</inkml:trace>
    </iact:actionData>
  </iact:action>
  <iact:action type="add" startTime="122625">
    <iact:property name="dataType"/>
    <iact:actionData xml:id="d17">
      <inkml:trace xmlns:inkml="http://www.w3.org/2003/InkML" xml:id="stk17" contextRef="#ctx0" brushRef="#br0">14723 11874 0,'0'0'9,"0"0"0,0 0 0,0 0 1,-54 21-1,25-9 0,-12 9 1,-17 8-1,-13 4 0,-3 0 0,4 0 1,3 0 0,-7 0 1,-9 9-2,-16 7 0,-21 22 3,-37 36-2,-34 47-3,-32 57 2,-5 8 0,-7 5 1,15-21-2,22-9 2,20-24-1,37-29 2,38-34-4,28-28 4,17-21-3</inkml:trace>
    </iact:actionData>
  </iact:action>
  <iact:action type="add" startTime="128206">
    <iact:property name="dataType"/>
    <iact:actionData xml:id="d18">
      <inkml:trace xmlns:inkml="http://www.w3.org/2003/InkML" xml:id="stk18" contextRef="#ctx0" brushRef="#br0">13494 6359 0,'0'0'1,"0"0"5,0 0 3,0 0 0,0 0 0,0 0 1,0 0-1,0 0 0,0 0 1,0 0-1,-50-58 1,-8 0-1,-24-21 0,-34 1 0,0 7 1,4 9-1,21 17 0,17 12 1,8 12-1,-5 4 1,-3 9-1,-9 4 0,-8 8 0,4 4 0,0 5 1,5 12-1,7 12 1,17 8-1,9 13 0,11 9 0,13 3 1,9 5-1,8-1 0,16 5 1,21 16-1,37 21 1,42 16-2,28-3 2,5-22-1,20-7 1,5-13-1,12-25 0,12-17 0,0-20 1,-16-17-1,-8-12 0,-5-16 1,-29-13-1,-20-5 1,-33 5-1,-17-4 0,-33-17 0,-25-16 0,-37-71 1,-87-112-1,-91-65 0,-62 24 1,4 91-1,58 74 0,33 55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12:17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76">
    <iact:property name="dataType"/>
    <iact:actionData xml:id="d0">
      <inkml:trace xmlns:inkml="http://www.w3.org/2003/InkML" xml:id="stk0" contextRef="#ctx0" brushRef="#br0">5161 6951 0,'0'0'1,"0"0"0,0 0 10,0 0-3,0 0 2,0 0-1,0 0 1,0 0-1,0 0 1,0 0-1,0 0 0,0 0 1,58-4-1,-29 0 0,13 4 1,-1 4-1,17 4 0,12 1 0,9-5 1,8-8 1,4-1-3,0-3 2,-4 4-1,0 4 0,4 0 0,8 0 0,13-4 1,4-4-1,-1-1 1,-24 5-2,-8 8 2,0 0-1,4 1 0,8-5 0,12-5 0,5 1 1,0 0 0,-17 8-1,4 5 0,9-5 1,4-4-1,-1-4 0,-3-1 0,-5 1 1,-12 4-1,5 0 0,11-4 1,9-4-1,0-5 1,-13 1-1,-8 4 0,-4-1 1,5 1-2,7 0 3,5 0-3,-5-1 1,-8 1 1,0 0-1,0-1 1,13 5-2,16 0 2,0 0-1,9 0 0,11 0 1,30 4 0,37 4-1,13 0 0</inkml:trace>
    </iact:actionData>
  </iact:action>
  <iact:action type="add" startTime="14894">
    <iact:property name="dataType"/>
    <iact:actionData xml:id="d1">
      <inkml:trace xmlns:inkml="http://www.w3.org/2003/InkML" xml:id="stk1" contextRef="#ctx0" brushRef="#br0">14288 6769 0,'0'0'1,"0"0"3,0 0 4,0 0 1,0 0 0,0 0 1,0 0-1,0 0 1,0 0-1,0 0 0,0 0 1,0 0-1,-66-21 0,8 25 0,-33 1 0,-25-5 1,-4-5 0,9 1-1,3 0 0,-8-4 1,-4-5-1,-16-7 0,12-13 1,24-1-1,26-3 0,20-4 1,21-5-1,21-16 0,-1-12 0,17-13 1,21-13 0,29-7-1,25-9 0,20 12 0,-4 26 0,-8 20 1,-4 20-1,8 9 0,8 13 0,0 8 0,-4 12 1,1 12 0,-14 9-1,-3 12 0,8 5 0,8 7 1,4 1-1,-4-4 0,-16-5 1,-17-8-1,-16-4 0,-9-4 0,-12-4 1,-5-5-1,-7-3 0,-1-1 1,-8 1-1,-8 7 0,-29 26 1,-50 41-1,-53 29 0,3-13 1,30-24-1,16-21 0,4-13 0,-4-7 1</inkml:trace>
    </iact:actionData>
  </iact:action>
  <iact:action type="add" startTime="16320">
    <iact:property name="dataType"/>
    <iact:actionData xml:id="d2">
      <inkml:trace xmlns:inkml="http://www.w3.org/2003/InkML" xml:id="stk2" contextRef="#ctx0" brushRef="#br0">16394 6814 0,'0'0'9,"0"0"-2,0 0 2,0 0 0,0 0 1,0 0-1,0 0 0,0 0 1,0 0-1,0 0 0,58-20 0,-33 16 1,4 0-1,4-1 0,13 1 1,12-4-1,33-4 0,12-5 2,13 5-3,0 3 2,8-3-1,25-1 0,20 1 1,51-5-1,20 9 0,4 0 1,33 0-1,-16 8 0,-5-9 0,5 5 1,4 4-1,12-4 0,8-4 0</inkml:trace>
    </iact:actionData>
  </iact:action>
  <iact:action type="add" startTime="21100">
    <iact:property name="dataType"/>
    <iact:actionData xml:id="d3">
      <inkml:trace xmlns:inkml="http://www.w3.org/2003/InkML" xml:id="stk3" contextRef="#ctx0" brushRef="#br0">9332 12640 0,'0'0'2,"0"0"1,0 0 14,0 0-15,62-13 6,-8 1 1,8-5 1,0-7-1,-4-5 1,-4 0-2,-5 0 1,1 8 2,4 4 0,8 9-2,20 8 0,14 8 2,11 9-3,-3 0 1,-5-1 0,0-3 0,1-1 1,-5 0-1,-13 1 0,-11-1 1,-13 1 0,-17 3-1,-8 1 0,-12 3 0,-9 5 0,-3 4 1,-5 4-1,-8 13 0,-9 20 0,-20 29 2,-25 38-3,-21 20 2,-7 13-1,7-5 0,-8-3 1,-25-9-1,-16-25 2,-8-17-4,24-20 4,13-20-3,24-22 1,9-16 1,4-12-1,-4-9 3,8-8-4,0-4 3,-4-9-3,4-3 2,0-21 0,-4-30-1,-8-53 0,7-58 1,18-33 0,20-8-6,33-5 5,42-20 1,70-46-1,62-8 0,70 41 1,67 50-1</inkml:trace>
    </iact:actionData>
  </iact:action>
  <iact:action type="add" startTime="28425">
    <iact:property name="dataType"/>
    <iact:actionData xml:id="d4">
      <inkml:trace xmlns:inkml="http://www.w3.org/2003/InkML" xml:id="stk4" contextRef="#ctx0" brushRef="#br0">9791 12350 0,'0'0'1,"0"0"1,0 0 8,0 0-2,-45 17 2,36-13-1,1 0 1,0 0-1,4-4 0,0 0 1,-1 0-1,1 0 0,0 0 0,4 0 1,-8 0-1,4 0 0,0 0 1,-1 0-1,5 0 0,0 0 1,0 0-1,0 0 0,0 0 1,0 0-1,0 0 0,0 0 1,0 0-1,0 0 0,100-17 1,-63 13-1,0 4 0,0 0 0,9 4 1,8 1-1,4 3 0,4-4 1,0 0-1,-4-4 1,-5 0 0,-3-4-2,-8 0 2,-9 0-1,-9 4 0,1 0 1,-4 0-1,-5 0 0,5 0 0,4 0 1,-4 4-1,12 4 1,4 5-1,0-1 0,9 5 1,-13-1-1,4 1 0,-4-1 0,4 5 1,-8 0-1,0 4 0,0-1 1,-4 1-1,-4 0 0,0 0 1,-1 0-1,1 4 0,-5 0 0,1 0 1,0 4-1,-5 0 0,-4 0 0,1 0 1,-5 4-1,0 1 0,0 3 1,-4 5-1,-8 3 1,-13 9-1,-16 9 0,-17 7 0,-8 1 0,4-9 0,12-12 1,1-5-1,8-3 1,4-5-1,8 1 0,-12 3 1,3 5-1,-11 4 0,-21 12 0,-29 13 1,-25-1-1,4-11 0,21-18 1,24-12-1,17-12 0,9-4 1,4-9-1,-5 1 0,-4-5 1,-3-4-1,-5-4 1,0 0-1,0 0 0,4-4 0,4 0 0,5 0 1,4-4-1,3-5 0,1-8 0,0-12 1,-5-16-1,1-22 0,0-20 1,8-16-1,8-14 0,12-7 0,9-4 1,8-5-1,13 0 0,12 5 1,12 8-1,13 8 0,12 4 0,5 17 1,-1 20-1,4 17 0,1 9 1,8 3-1,20 5 0,25 3 1,21-3-1,4-5 0,-8-20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12:17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641">
    <iact:property name="dataType"/>
    <iact:actionData xml:id="d0">
      <inkml:trace xmlns:inkml="http://www.w3.org/2003/InkML" xml:id="stk0" contextRef="#ctx0" brushRef="#br0">17003 4628 0,'0'0'2,"0"0"0,0 0 7,0 0 0,0 0 1,0 0-1,0 0 0,0 0 1,0 0-1,0 0 0,0 0 1,0 0-1,0 0 0,0 0 1,0 0-1,0 0 0,0 0 1,53-4-1,-36 8 0,-1 1 1,1-1-1,0 0 0,3 0 1,1 0-1,4 0 0,0 0 0,-1 1 1,-3-1-1,0 0 1,4 0-1,-1 0 0,1 0 0,8 5 1,9-1-1,16 4 2,12 1-3,4-5 2,1-4-1,-13 0 0,-8-4 0,-9 0 1,-8 0-1,-3 0 0,-1 0 1,4 4-1,8 0 0,13 5 0,9-1 1,15 0-1,5 1 0,-8-9 1,-5 0-1,-12 0 0,-12 0 1,-5 0-2,1 4 2,4 0-1,12 4 1,16 0 0,9 1-2,0-5 2,-8-4-1,-13-4 1,-8 0-1,-4-1 0,-17 1 0,-4 4 1,4 0-1,9 4 1,12 1-1,12-1 0,13 0 0,8-4 1,-13-4-1,-3 0 0,-13-1 1,-13 1-1,-7 0 0,-9 4 0,0 0 1,4 4-1,9 0 0,8 1 1,4 3-1,8-4 0,0 0 1,-4-4-2,0-4 2,-8 0-1,-5 0 0,-3 0 1,-9-1-1,-8 1 0,-4 4 1,0 0-2,0 0 2,4 0 0,8 4-1,8 1 0,5-1 1,8 0-1,0 0 0,8-4 0,-4 0 1,0-4-1,-8 0 1,-9 0-1,-3-1 0,3 1 0,30-4 0,53-9 0,87-20 3</inkml:trace>
    </iact:actionData>
  </iact:action>
  <iact:action type="add" startTime="27867">
    <iact:property name="dataType"/>
    <iact:actionData xml:id="d1">
      <inkml:trace xmlns:inkml="http://www.w3.org/2003/InkML" xml:id="stk1" contextRef="#ctx0" brushRef="#br0">19357 4521 0,'0'0'1,"0"0"2,0 0 6,0 0 2,0 0-4,0 0 3,0 0-1,0 0 0,0 0 1,0 0-1,0 0 1,20 62-1,-15 17 0,-1 32 0,4 9 0,4-12 2,1-21-1,-5-29 1,-4-17-2,0-16 0,-4-12 0,0-9-3</inkml:trace>
    </iact:actionData>
  </iact:action>
  <iact:action type="add" startTime="28180">
    <iact:property name="dataType"/>
    <iact:actionData xml:id="d2">
      <inkml:trace xmlns:inkml="http://www.w3.org/2003/InkML" xml:id="stk2" contextRef="#ctx0" brushRef="#br0">20457 4082 0,'0'0'6,"0"0"3,0 0 1,0 0-1,29 58 1,-8 8-1,4 42 0,0 45 1,3 37 0,-3 22-1,-4-22 0,-9-24 0,-7-34 1,-14-37-1</inkml:trace>
    </iact:actionData>
  </iact:action>
  <iact:action type="add" startTime="28830">
    <iact:property name="dataType"/>
    <iact:actionData xml:id="d3">
      <inkml:trace xmlns:inkml="http://www.w3.org/2003/InkML" xml:id="stk3" contextRef="#ctx0" brushRef="#br0">19485 5618 0,'0'0'5,"0"0"4,0 0 0,0 0 1,0 0-1,0 0 1,0 0-1,66 21 3,-12-13-5,25-4 2,24-4 0,17-4 1,4 4 0,0 4-1,-4 4 0,-8 1 1,-17-5-1,-12-4 0</inkml:trace>
    </iact:actionData>
  </iact:action>
  <iact:action type="add" startTime="34295">
    <iact:property name="dataType"/>
    <iact:actionData xml:id="d4">
      <inkml:trace xmlns:inkml="http://www.w3.org/2003/InkML" xml:id="stk4" contextRef="#ctx0" brushRef="#br0">6932 6367 0,'0'0'1,"0"0"1,0 0 8,0 0-1,0 0 0,0 0 1,0 0-1,0 0 0,0 0 1,0 0-1,0 0 0,0 0 0,0 0 0,62 33 1,4-24-1,30-1 1,15-4-1,5 0 2,0 0-1,8-4-1,9-4 1,7-4-1,9 0 0,0-5 1,8-3-1,5-5 0,-5 0 2,-12 9-3,-5 4 2,1-1-2,-4 1 2,-9 4-1,-12 4 0,4-4 1,24-9-1,51-32 1</inkml:trace>
    </iact:actionData>
  </iact:action>
  <iact:action type="add" startTime="66038">
    <iact:property name="dataType"/>
    <iact:actionData xml:id="d5">
      <inkml:trace xmlns:inkml="http://www.w3.org/2003/InkML" xml:id="stk5" contextRef="#ctx0" brushRef="#br0">15480 14776 0,'0'0'1,"0"0"2,0 0 17,0 0-20,0 0 8,-41 33 1,28-24 0,5-1 1,0 4-1,-5 13 0,-3 25 1,-5 41-1,-4 62 0,0 50 2,-8 29 14,4-9-24,9-7-1,-5 7 10,8 17-1,26 5 1,-9-13-1,4-38 0,-4-49 0,-4-29 1,-13-29-1,9-12 0,4-5 1,4 0-1,4 9 0,4 12 1,9 4 0</inkml:trace>
    </iact:actionData>
  </iact:action>
  <iact:action type="add" startTime="66556">
    <iact:property name="dataType"/>
    <iact:actionData xml:id="d6">
      <inkml:trace xmlns:inkml="http://www.w3.org/2003/InkML" xml:id="stk6" contextRef="#ctx0" brushRef="#br0">16891 14727 0,'0'0'7,"0"0"2,0 0-1,0 0 2,0 0-1,0 0 1,0 0-1,0 0 0,-33 66 0,29 4 0,-1 79 1,5 96 0,5 49 1,-1-5-2,4-15 2,0-30-3,5-4 2,-1 4 0,-4-28-2,-3-38 1,-1-38 1,-4-24 1,4-12-3,0-5 1,0 1-1,0-9 2,-4-9-1,0-7 1,0-9-1</inkml:trace>
    </iact:actionData>
  </iact:action>
  <iact:action type="add" startTime="67001">
    <iact:property name="dataType"/>
    <iact:actionData xml:id="d7">
      <inkml:trace xmlns:inkml="http://www.w3.org/2003/InkML" xml:id="stk7" contextRef="#ctx0" brushRef="#br0">15393 18333 0,'0'0'6,"0"0"3,0 0 1,0 0-1,0 0 1,0 0-1,83 4 0,20 4 1,75 9-1,54-1 2,29-3-1,24-17 0,9-17-1,0-16 0</inkml:trace>
    </iact:actionData>
  </iact:action>
  <iact:action type="add" startTime="67826">
    <iact:property name="dataType"/>
    <iact:actionData xml:id="d8">
      <inkml:trace xmlns:inkml="http://www.w3.org/2003/InkML" xml:id="stk8" contextRef="#ctx0" brushRef="#br0">19046 14110 0,'0'0'6,"0"0"3,0 0 0,0 0 2,0 0-3,0 0 1,0 0 1,0 0 0,0 0-2,0 0 2,0 0-1,0 0 1,0 0-1,0 0 0,0 0 1,91 49-1,13-36 2,53-1-3,46 1 2,28-1-1,18-8 0,-1-4 1,4 8-2,1-3 2,-9-1-1,-4 4 1,-4-4-1,-1 4 0,-11 1 1,-5-1-1,-20 4 0,-1 1 0,5 3 1,4 1 0,12 8-2,5 0 1,-13 0 0</inkml:trace>
    </iact:actionData>
  </iact:action>
  <iact:action type="add" startTime="68466">
    <iact:property name="dataType"/>
    <iact:actionData xml:id="d9">
      <inkml:trace xmlns:inkml="http://www.w3.org/2003/InkML" xml:id="stk9" contextRef="#ctx0" brushRef="#br0">19100 15277 0,'0'0'7,"0"0"2,0 0 0,0 0 0,54-8 1,20 8-1,42 0 0,29-4 1,21 0 0,11 0 1,18 4-2,16 4 0,-4-4 1,25-4-1,24 12 1,9-8-1,29 0 0,8 4 1,8-8-1,4 0 0,1-17 1,-5 4-1,-20-12 1,-26-20 0,-40-26-2</inkml:trace>
    </iact:actionData>
  </iact:action>
  <iact:action type="add" startTime="69366">
    <iact:property name="dataType"/>
    <iact:actionData xml:id="d10">
      <inkml:trace xmlns:inkml="http://www.w3.org/2003/InkML" xml:id="stk10" contextRef="#ctx0" brushRef="#br0">19717 14486 0,'0'0'5,"0"0"6,0 0-2,0 0 0,0 0 0,0 0 0,-9 42 1,1-13-1,4 12 0,0 5 1,0 8-1,0-5 0</inkml:trace>
    </iact:actionData>
  </iact:action>
  <iact:action type="add" startTime="69646">
    <iact:property name="dataType"/>
    <iact:actionData xml:id="d11">
      <inkml:trace xmlns:inkml="http://www.w3.org/2003/InkML" xml:id="stk11" contextRef="#ctx0" brushRef="#br0">19485 14279 0,'0'0'5,"0"0"5,0 0 1,0 0-5,0 0 4,0 0 0,66 9-1,-20 7 0</inkml:trace>
    </iact:actionData>
  </iact:action>
  <iact:action type="add" startTime="69997">
    <iact:property name="dataType"/>
    <iact:actionData xml:id="d12">
      <inkml:trace xmlns:inkml="http://www.w3.org/2003/InkML" xml:id="stk12" contextRef="#ctx0" brushRef="#br0">20428 14900 0,'0'0'6,"0"0"3,0 0 0,0 0 1,0 0-1,0 0 1,0 0-1,0 0 0,0 0 0,-41-20 1,33 16-1,-1 0 0,1-1 1,0 1-1,0 0 0,-5 0 1,-3 0-1,-9 4 0,-17 12 0,-16 17 1,1 17-1,7 12 1,17-13-1,20-16 0,13-16 0,9-13 1,-9 0-1,87-54 0,12-41 1,17-54-1,-9-25 0,-12-13 2,-20 9-3,-21 25 2,-21 37-1,-17 29 1,-7 33-2,-5 17 2,-4 16-1,-4 13 0,4 8 0,0 0 1,0 0-1,-50 170 0,33-62 1,17 3-1,17 26 1,-1 20-1,34 50 0,8 5 0,0-22 0,-4-24 1,-34-67-1,-7-33 1,-5-33-2,5-20 2</inkml:trace>
    </iact:actionData>
  </iact:action>
  <iact:action type="add" startTime="70824">
    <iact:property name="dataType"/>
    <iact:actionData xml:id="d13">
      <inkml:trace xmlns:inkml="http://www.w3.org/2003/InkML" xml:id="stk13" contextRef="#ctx0" brushRef="#br0">20532 14636 0,'0'0'6,"0"0"2,0 0 2,0 0-1,0 0 1,0 0-1,0 0 0,-9-42 1,5 34-1,4 0 0,-4 3 1,0-3-1,0 0 0,0 4 1,0 0-1,-1-1 0,1 1 3,0 0-3,0 0 0,0 4 0,-4 0 0,8 0 0,0 0 0,-67 41 1,34-7-1,0 7 0,4 4 1</inkml:trace>
    </iact:actionData>
  </iact:action>
  <iact:action type="add" startTime="71640">
    <iact:property name="dataType"/>
    <iact:actionData xml:id="d14">
      <inkml:trace xmlns:inkml="http://www.w3.org/2003/InkML" xml:id="stk14" contextRef="#ctx0" brushRef="#br0">21049 14669 0,'0'0'6,"0"0"4,0 0-1,62-5 0,29 1 0,45-4 0,22 4 2,-13-4-2,-34-1 0,-28 1 0,-25 4 1,-17 4-1,-16 0 0,-13 4 1,1 0-2</inkml:trace>
    </iact:actionData>
  </iact:action>
  <iact:action type="add" startTime="71880">
    <iact:property name="dataType"/>
    <iact:actionData xml:id="d15">
      <inkml:trace xmlns:inkml="http://www.w3.org/2003/InkML" xml:id="stk15" contextRef="#ctx0" brushRef="#br0">21425 14097 0,'0'0'7,"0"0"3,5 50-1,3 24 1,12 76 0,1 61-1,-4 4 0,-5-29 0,-8-49 1,-4-46-1,-8-29 0</inkml:trace>
    </iact:actionData>
  </iact:action>
  <iact:action type="add" startTime="72122">
    <iact:property name="dataType"/>
    <iact:actionData xml:id="d16">
      <inkml:trace xmlns:inkml="http://www.w3.org/2003/InkML" xml:id="stk16" contextRef="#ctx0" brushRef="#br0">22265 14540 0,'0'0'7,"-20"42"2,3 20 1,-12 33-1,13 9 0,7-9 1,5-17 0,0-20-2,0-8 2,0-17-1,4-16 0</inkml:trace>
    </iact:actionData>
  </iact:action>
  <iact:action type="add" startTime="72327">
    <iact:property name="dataType"/>
    <iact:actionData xml:id="d17">
      <inkml:trace xmlns:inkml="http://www.w3.org/2003/InkML" xml:id="stk17" contextRef="#ctx0" brushRef="#br0">22249 13580 0,'0'0'7,"0"0"1,12 54 2,25 8-1,17 20 0,12-11 0,-8-21 1,-4-17 0</inkml:trace>
    </iact:actionData>
  </iact:action>
  <iact:action type="add" startTime="72484">
    <iact:property name="dataType"/>
    <iact:actionData xml:id="d18">
      <inkml:trace xmlns:inkml="http://www.w3.org/2003/InkML" xml:id="stk18" contextRef="#ctx0" brushRef="#br0">22853 14664 0,'0'0'7,"0"0"2,0 0 1,0 0-1,0 0 0,0 0 0,-29-53 1,12 40-1,1 9 0,16 4 1,-54 29-1,0 41 0,-12 51 1,16 11-1,30-12 1,15-41-1,18-34 0,3-24 0,-16-21 0,54-37 1,8-38-1,25-61 1,8-47 0,-4-7-2,-24 20 1,-14 38 1,-15 36-1,-18 34 1,-7 17-1,-9 12 0,0 12 0,-4 4 1,0 5-1,-4 4 0,0 8 0,4 0 0,0 0 1,-50 116 0,25 8-1,17 29 0,-5 4 0</inkml:trace>
    </iact:actionData>
  </iact:action>
  <iact:action type="add" startTime="73014">
    <iact:property name="dataType"/>
    <iact:actionData xml:id="d19">
      <inkml:trace xmlns:inkml="http://www.w3.org/2003/InkML" xml:id="stk19" contextRef="#ctx0" brushRef="#br0">23552 14354 0,'0'0'7,"0"0"2,0 0 0,0 0 0,0 0 0,-21 74 1,-8 34-1,-16 70 0,-9 33 2,9-37 0,20-66-2,16-54 1,18-34-2</inkml:trace>
    </iact:actionData>
  </iact:action>
  <iact:action type="add" startTime="73208">
    <iact:property name="dataType"/>
    <iact:actionData xml:id="d20">
      <inkml:trace xmlns:inkml="http://www.w3.org/2003/InkML" xml:id="stk20" contextRef="#ctx0" brushRef="#br0">23415 14027 0,'0'0'7,"0"0"2,-24 50 1,15 8-1,9 24 0,13 38 1,16 25 1,8-8-4,13-21 3,3-17-1,5-4 1,4-12-1,-8-4 0,-12-17 1,-9-12-1</inkml:trace>
    </iact:actionData>
  </iact:action>
  <iact:action type="add" startTime="73451">
    <iact:property name="dataType"/>
    <iact:actionData xml:id="d21">
      <inkml:trace xmlns:inkml="http://www.w3.org/2003/InkML" xml:id="stk21" contextRef="#ctx0" brushRef="#br0">23250 14623 0,'0'0'6,"0"0"3,0 0 0,0 0 1,0 0-1,45 33 0,9-12 1,21-5-1,7-3 0,5-5 0,-12-4 1,3 0 0</inkml:trace>
    </iact:actionData>
  </iact:action>
  <iact:action type="add" startTime="73673">
    <iact:property name="dataType"/>
    <iact:actionData xml:id="d22">
      <inkml:trace xmlns:inkml="http://www.w3.org/2003/InkML" xml:id="stk22" contextRef="#ctx0" brushRef="#br0">24139 14594 0,'0'0'6,"0"0"3,0 0 1,0 0-1,-8 87 1,4-17-1,4 17 0,0-4 0,0-29 1,0-37-1,0-17 0</inkml:trace>
    </iact:actionData>
  </iact:action>
  <iact:action type="add" startTime="73868">
    <iact:property name="dataType"/>
    <iact:actionData xml:id="d23">
      <inkml:trace xmlns:inkml="http://www.w3.org/2003/InkML" xml:id="stk23" contextRef="#ctx0" brushRef="#br0">24313 14056 0,'0'0'6,"0"0"3,0 0 1</inkml:trace>
    </iact:actionData>
  </iact:action>
  <iact:action type="add" startTime="74016">
    <iact:property name="dataType"/>
    <iact:actionData xml:id="d24">
      <inkml:trace xmlns:inkml="http://www.w3.org/2003/InkML" xml:id="stk24" contextRef="#ctx0" brushRef="#br0">24797 14607 0,'0'0'7,"0"0"2,0 0 0,0 0 1,0 0-1,-45-13 1,12 13-1,-25 13 0,-37 28 1,-13 33-1,13 22 0,29-5 1,33-25-1,16-20 0,13-22 0,12-11 1,5-9-1,-13-4-1,74-29 3,1-25-2,16-41 0,0-33 1,-21-13-1,-25-8 0,-16 16 1,-8 30-1,-4 20 0,-5 21 1,-4 16-2,1 17 2,-5 9-1,4 3 0,-8 9 1,0 4-1,0 4 0,0 8 0,0-8 1,-25 211-1,-20 62 1,-13 25-1,8-74 2,17-67-4</inkml:trace>
    </iact:actionData>
  </iact:action>
  <iact:action type="add" startTime="74556">
    <iact:property name="dataType"/>
    <iact:actionData xml:id="d25">
      <inkml:trace xmlns:inkml="http://www.w3.org/2003/InkML" xml:id="stk25" contextRef="#ctx0" brushRef="#br0">25132 14259 0,'0'0'5,"0"0"4,0 0 1,0 0-1,0 0 1,0 0-1,0 0 0,0 0 1,0 0-1,-41 33 0,25-12 0,-1 8 0,5 8 1,7 8-1,5 17 1,13 21-1,8 25 0,12 8 2,4-4-3,-8-17 2,-9-25-1,-7-24 0,-5-13 1,-8-12-1,0-5 0,-8 1 1,-13-5-1,-20-4 0,-17-24 0,-17-34 1,13-37-1</inkml:trace>
    </iact:actionData>
  </iact:action>
  <iact:action type="add" startTime="74965">
    <iact:property name="dataType"/>
    <iact:actionData xml:id="d26">
      <inkml:trace xmlns:inkml="http://www.w3.org/2003/InkML" xml:id="stk26" contextRef="#ctx0" brushRef="#br0">25054 13915 0,'0'0'5,"0"0"8,0 0-8,0 0 5,0 0-1,0 0 1,-8 112-1,-21 116 0,-17 148 1,5 84 2,8-75-2,12-70-1</inkml:trace>
    </iact:actionData>
  </iact:action>
  <iact:action type="add" startTime="75751">
    <iact:property name="dataType"/>
    <iact:actionData xml:id="d27">
      <inkml:trace xmlns:inkml="http://www.w3.org/2003/InkML" xml:id="stk27" contextRef="#ctx0" brushRef="#br0">16924 16991 0,'0'0'6,"0"0"4,0 0-1,0 0 0,0 0 1,-75 13-1,-11 7 0,-43 22 1,-3 8-1,20 3 1,29-7-1,21-5 0,17-8 1,16-8-1,12-4 0,9-4 0,4 3 1,8 9-1,17 25 0,20 16 1,9 9-1,8-4 1,-9-13-1,-7-13 0,-17-11 0,-9-1 1,-12-4-1,-8 8 0,-17 17 1,-20 17-1,-17 4 0,-12-13 1,4-21-1,4-24 0</inkml:trace>
    </iact:actionData>
  </iact:action>
  <iact:action type="add" startTime="76178">
    <iact:property name="dataType"/>
    <iact:actionData xml:id="d28">
      <inkml:trace xmlns:inkml="http://www.w3.org/2003/InkML" xml:id="stk28" contextRef="#ctx0" brushRef="#br0">16407 16507 0,'0'0'7,"0"0"2,-9 95 1,5 116-1,4 299 2,4 239-1,-16 112-1</inkml:trace>
    </iact:actionData>
  </iact:action>
  <iact:action type="add" startTime="82980">
    <iact:property name="dataType"/>
    <iact:actionData xml:id="d29">
      <inkml:trace xmlns:inkml="http://www.w3.org/2003/InkML" xml:id="stk29" contextRef="#ctx0" brushRef="#br0">20631 13725 0,'0'0'0,"0"0"3,0 0 5,0 0 2,0 0-1,0 0 1,0 0-1,-58-13 1,-12 1-1,-42 4 1,-20 8-1,8 12 1,12 17-2,-12 8 2,4 13 0,-17 8-1,9 16 0,20 17 0,26 30 1,11 15-1,17 5 0,17-9 0,17-7 1,11 3-1,13 4 1,9 1-1,12-21 0,20-17 1,21-16-1,21-21 0,8-13 1,5-8-1,-9-12 0,-4-4 0,20-9 1,17-8-1,25-8 0,17-12 1,-5-21-1,-8-17 0,-16-21 1,-30-8-1,-24 1 0,-29-1 0,-9-8 1,-3-29-1,-17-42 1,-17-53-1,-33-63 0,-33-28 1,-33 16-1,-33 58 0</inkml:trace>
    </iact:actionData>
  </iact:action>
  <iact:action type="add" startTime="84591">
    <iact:property name="dataType"/>
    <iact:actionData xml:id="d30">
      <inkml:trace xmlns:inkml="http://www.w3.org/2003/InkML" xml:id="stk30" contextRef="#ctx0" brushRef="#br0">19191 14520 0,'0'0'8,"0"0"-1,0 0 3,0 0-1,0 0 1,0 0-1,0 0 0,0 0 1,0 0-1,0 0 0,0 0 1,0 0-1,0 0 0,0 0 1,0 0-1,0 0 0,0 0 1,0 0-1,0 0 0,-29-46 1,0 25-1,-20-20 0,-26-17 0,-32-12 1,3 3 0,9 5-1,8 4 0,8 9 0,-3 3 1,-9 0-1,-9 1 1,-7 4-1,12 7 0,16 10 0,17 3 0,4 4 1,4 5-1,-4-1 1,-16 1-1,-5 4 0,-8 4 1,9 4-1,3 4 0,9 4 0,4 9 1,4 7-1,-4 10 0,0 7 1,-17 9-1,-16 12 0,-21 16 1,5 1-1,16 4 0,16 16 0,13 17 0,-5 21 1,1 20-1,12 9 1,-8 8-1,4 16 0,16 13 0,-12 4 1,5-8-1,3-25 0,0-34 1,9-20-1,12-24 1,13-22-1,7-16 0,5-21 0,0-8 0,0-8 1,0-13 0,0-8-1,-9-16 0,-8-34 0,-3-33 0,-5-4 0,-4 13 1,4 16-1,0 12 1,8 13-1,-4 8 0,9 9 0,3 3 1,5 9-1,4 4 0,4 9 0,0-9 0,25 111 1,8 1-1,8 0 0,0-17 1,5-20 0,8-13-1,8-17 0,8-16 0,0-29 1,38-45-1,107-187 0,137-364 0</inkml:trace>
    </iact:actionData>
  </iact:action>
  <iact:action type="add" startTime="88283">
    <iact:property name="dataType"/>
    <iact:actionData xml:id="d31">
      <inkml:trace xmlns:inkml="http://www.w3.org/2003/InkML" xml:id="stk31" contextRef="#ctx0" brushRef="#br0">11115 10379 0,'0'0'1,"0"0"3,0 0 5,0 0-1,0 0 2,0 0-1,0 0 0,0 0 1,0 0 0,62 25-1,-29-12 0,17 3 0,20 5 0,17 0 1,4-5-1,0 1 2,-4-1-3,-8-3 2,-1-5-1,5-4 0,8-4 0,4 0 1,0-4-1,1 4 0,3 4 1,0 4-1,5 1 0,-5-1 1,-4-4-1,-12-4 0,-9 0 1,-12 4-1,0 0 0,0-4 0,9-12 1</inkml:trace>
    </iact:actionData>
  </iact:action>
  <iact:action type="add" startTime="93795">
    <iact:property name="dataType"/>
    <iact:actionData xml:id="d32">
      <inkml:trace xmlns:inkml="http://www.w3.org/2003/InkML" xml:id="stk32" contextRef="#ctx0" brushRef="#br0">16804 5556 0,'0'0'2,"0"0"-1,0 0 8,0 0 2,0 0-3,0 0 2,0 0-1,0 0 0,0 0 1,0 0-1,0 0 0,0 0 0,0 0 1,0 0-1,0 0 1,0 0-1,0 0 0,0 0 1,0 0-1,0 0 1,0 0-1,0 0 0,0 0 0,0 0 0,0 0 1,37 21-1,-12-13 0,4 0 1,4 0 0,0-3-2,0-1 1,0-4 1,5 0-1,-1-4 1,4-1-1,5-3 1,-9 4-1,0 0 2,0 0 0,-3 4-1,-6 0-1,1 0 0,0 4 1,5 0-1,-1 0 0,4 4 0,0 1 0,0-1 6,1-4-14,-1 0 10,-4-4-3,-4 0 3,0 0-4,0-4 3,0 0-1,4 0 1,0 0-2,-4 0 2,0-5 1,0 5-3,-4 0 2,4 0-2,-13 0 2,5 0 0,0 4-1,-1 0 1,1 0-2,0 4 2,3 0-1,5 0 0,0 0 1,0 0-1,0 0 0,4 1 1,0-1-1,1 0 1,-1 0-2,-4-4 1,4 0 2,-8-4-3,3 0 2,1 0-1,0-1 0,5 1 0,-6 0 0,1 0 1,0 0 0,-4 0-2,0 4 1,0 0 2,4 0-3,8 4 2,9 0-1,3 4 0,9 1 0,-12-1 1,3-4 0,-7-4-1,-5 0 0,-8 0 0,4-4 1,0 0-1,-4 0 1,0-1-2,0-3 2,0 4 0,-4 0-2,0 0 2,-5 0-1,1-1 0,-5 5 0,5 0 1,0 0-1,0 0 0,3 5 1,1-1-2,4 0 2,0 0-1,0 0 1,0 0-1,-4 0 0,0 1 1,0-1-1,-5 0 1,5 0-1,-13 0-1,1-4 2,-1 0 0,5-4-2</inkml:trace>
    </iact:actionData>
  </iact:action>
  <iact:action type="add" startTime="102847">
    <iact:property name="dataType"/>
    <iact:actionData xml:id="d33">
      <inkml:trace xmlns:inkml="http://www.w3.org/2003/InkML" xml:id="stk33" contextRef="#ctx0" brushRef="#br0">20536 4426 0,'0'0'2,"0"0"-1,0 0 9,0 0-1,0 0 1,0 0-1,0 0 0,0 0 1,0 0-1,0 0 0,0 0 0,0 0 1,-37-38-1,28 22 0,-3 7 1,0-7-1,-1-1 0,1 1 1,-5-1-1,-4 1 0,1-1 1,-5 1-1,0-1 0,0 0 0,0 9 1,-4 0-1,1 0 1,-1-1-1,-5 1 2,1 8-3,0-8 1,0 8 1,4 0-1,4 0 0,1 0 0,3 0 1,-4 0-1,0 8 1,-4 0-1,-8 17 0,-13 0 1,-8 16-1,-4 1 0,0 7 1,13-15-1,7-5 0,9-5 0,8-3 1,5 0-1,3-1 0,1 5 1,3 4-1,5 0 0,-13 4 1,9 1-1,-1-1 0,1 4 0,4 0 1,4 0-1,4-3 0,0-1 1,0 0-1,8 4 1,4-4-1,5 0 0,-1 0 0,1-4 0,-1 0 1,1-4-1,4 0 1,4 0-1,-1 0 1,5 0-1,0-5 0,0 1 0,0 0 0,0-1 0,4 5 1,0 0-1,0-4 1,5 0-1,-9-1 0,12-3 1,-12-5-1,8-4 0,0 1 0,-3-5 1,3 0-1,-8-4 0,0 0 0,0 0 1,-4-4-1,3 0 0,-7 0 1,4-1-1,0 1 0,0-4 1,-1 0-1,1-5 0,-4 1 1,0 0-1,-1-1 0,-3 1 1,-1-1-1,1-3 0,0-5 1,-1 0-2,1-4 1,-1-4 1,1 0 0,-1 1-1,1-1 0,-1-5 0,1 1 1,-1-4-1,1-4 0,0-5 0,-5-8 1,-4-8-1,-4-4 1,-4 4-1,-4 0 0,0 8 4,0 8-5,0 5 1,0 4 0,0 4 1,-9 4-1,5 8 2,0 4-2,-1-8-1,1 9 2,0-9-4,0 8 4,-1-7-1,-7-1 0,-5-17 1,-8 1-1,-8-9-1</inkml:trace>
    </iact:actionData>
  </iact:action>
  <iact:action type="add" startTime="111567">
    <iact:property name="dataType"/>
    <iact:actionData xml:id="d34">
      <inkml:trace xmlns:inkml="http://www.w3.org/2003/InkML" xml:id="stk34" contextRef="#ctx0" brushRef="#br0">21111 5539 0,'0'0'1,"0"0"3,0 0 4,0 0 3,0 0-3,0 0 1,0 0 1,0 0-1,0 0 0,0 0 0,0 0 1,0 0-1,0 0 0,0 0 1,0 0-1,0 0 0,0 0 1,41-33-1,-41 25 0,0 0 1,0 8-1,0 0 0,0 0 1,0 0-1,0 0 0,0 0 0,0 0 1,0 0-1,0 0 0,0 0 1,0 0-1,0 0 0,0 0 1,0 0-1,0 0 0,0 0 0,0-13 1,9 13-1,-5 0 0,0 0 0,0 0 1,0 0-1,0-4 1,-4 0-1,0 0 6,0 4-11,0 0 5,0 0 1</inkml:trace>
    </iact:actionData>
  </iact:action>
  <iact:action type="add" startTime="114857">
    <iact:property name="dataType"/>
    <iact:actionData xml:id="d35">
      <inkml:trace xmlns:inkml="http://www.w3.org/2003/InkML" xml:id="stk35" contextRef="#ctx0" brushRef="#br0">19162 5523 0,'0'0'2,"0"0"-1,0 0 18,0 0-18,0 0 7,0 0 2,0 0-1,0 0 0,0 0 1,0 0-1,0 0 0,0 0 0,0 0 1,37 41-1,-32-37 0,3 5 1,0-1-1,5-4 0,-1 0 1,5 0-1,-1 0 0,1 1 0,3-5 1,5 0-1,4 0 1,8 0-1,5-5 0,-1 5 1,0 0-1,-3 0 0,3 5 1,5-1 1,7 4-1,-3 0 1,8 1-4,0-5 3,0-4-1,-4-4 0,-1-1 0,1 1 1,-12 0-1,-1 0 0,-4 0 2,-4 4-3,4 0 2,1 4-2,3 0 2,0 0-1,-7 0 1,-5 1-1,-9-1 0,-3 0 2,-5-4-3,1 0-1,-5 0 2,4 0 0,-12 0 1,4 0-1,1 0 0,-1 0 1,0 0-1,0 0 0,-4 0 1,0 0-2,0 0 2,0 0-1,0 0 1,0 0-1,0 0 0,-83-42 1,29 34-1,-16 4 1,-25-4-1,-9-5 0,5 1 1,12-5-1,9 9 0,11 4 1,14 4-1,-5 4 1,8 0-1,9 0 0,8 0 1,8 1-1,4-1 0,9-4 0,3 0 1,1 0-1,4 0 0,0 0 0,0 0 1,4 0-1,0 0 0,0 0 1,0 0-1,0 0 0,0 0 0,91 0 1,-29 4-1,29 0 1,16-4-1,5-4 1,-4-4-2,-13 3 2,-12 5-1,-13 9 1,-4-1-1,-12 0 0,-13-4 0,-8 1 1,-8-1-1,-4 0 0,-5 0 1,-3-4-2,-5 0 2,-4 0-1,5 0 0,-9 0 1,4 0-1,-4 0 0,0 0 0,0 0 1,0-4-1,0 4 0,0 0 1,0 0-1,-50-29 1,13 12-1,-13 1 1,-20-1-1,-17 5 0,-8 3 0,0 1 0,8 0 1,12 4 0,13 4-1,8 0 0,9 4 4,8-4-8,8 0 5,8 4-1,5-4-1,3 0 3,5 0-2,4 0 0,0 0 1,-1 0-2,1 0 2,0 0-1,4 0 0,0 0 1,0 0-1,0 0 0,0 0 1,108 29-1,-21-21 1,8-4-1,-4-4 0,-13 0 1,-16 0-1,-8 0 0,-12 5 1,-9-5-1,-8 4-1,-5-4 3,-3 0-2,-5 0-1,1 0 2,-5 0-1,-4 0 1,0 0-1,0 0 0,0 0 0,1 0 1,-1 0-1,0 0 0,0 0 1,-4 0-1,0 0 0,0-4 1,0 4-1,0 0 0,0 0 1,0 0-1,-124-21 0,45 21 1,-12 0-1,0 0 1,8 0-1,9 0 0,8 4 0,4 4 0,8 1 1,13-1-1,7-4 1,14 0-1,3 0 0,5 0 0,4-4 0,3 0 1,1 0-1,0 0 0,4 0 0,0 0 1,0 0-1,0 0 1,0 0-1,0 0 0,99 25 2,-28-12-2,11-5 3,10-8-2,-1-4-4,-13 0 3,-8 0 0,-20 4 1,-9 0-1,-7 4 1,-5-4 0,-9 4-1,-3-4-1,-1 0 1,-3 0 1,-5 0-1,0 0 1,1 0 0,-5 0-1,0 0-1,0 0 2,0 0 1,0 0-3,-4 0 0,0 0 2,0 0-1,0 0 1,0 0-1,-120-17 1,46 17-1,-9-4 1,4-4-1,5 0 0,12 3 4,8 1-5,4 4 1,9 0-2,8 0 3,8 0-1,5 0 0,7 0 0,5 0 0,0 0 1,3 0-2,5 0 2,0 0 1,0 0-2,0 0-1,0 0 1,129 38 1,-51-30 0,1-8-1,-13 0 1,-12-4-2,-13 0 1,-4 4 1,-16 0-1,-4 0 1,-5 0-2,-4 0 3,5-5-3</inkml:trace>
    </iact:actionData>
  </iact:action>
  <iact:action type="add" startTime="117746">
    <iact:property name="dataType"/>
    <iact:actionData xml:id="d36">
      <inkml:trace xmlns:inkml="http://www.w3.org/2003/InkML" xml:id="stk36" contextRef="#ctx0" brushRef="#br0">20449 4347 0,'0'0'6,"0"0"4,0 0-1,0 0 1,0 0-1,0 0 0,0 0 1,0 0-1,21-42 0,-30 18 0,-7-1 1,-9-8-1,-8 0 0,-13-1 1,-3 10-1,-9-1 0,0 8 1,0 1-1,4-1 1,0 0-1,9 1 0,4 8 1,7-1-1,5 9 4,5 0-6,3 0 3,0 9-3,5-1 3,-9 8-1,0 1 0,4 16 1,-12 0-1,4 17 0,-4 0 0,0 8 1,0-9-1,4 9 0,4-4 1,0 12-1,-4 9 0,0 8 1,5-5-1,3-7 0,9-9 0,7-8 1,5-9-1,9-3 1,3-1-1,5 0 0,-1-3 1,1-5-1,-1-4 0,1 0 0,-1-4 1,5-1-1,0 1 0,4-4 1,-1-4-1,5-1 0,9 1 1,7 3-1,9 1 0,4-4 0,8-1 1,0-3-1,-8-5 0,-8-4 1,-5 0-1,-7-4 0,-5 0 1,-4-4-1,-5 0 0,-3 0 0,0-5 1,-5 5-1,-3 0 0,-1 0 1,-4 0-2,1 0 2,-5 0 0,4-5-1,-8 1 0,4-4 1,0-5-2,1-8 2,3-24-1,0-43 0,0-32 1,1-45-1,3-38 1,13-50-1</inkml:trace>
    </iact:actionData>
  </iact:action>
  <iact:action type="add" startTime="126181">
    <iact:property name="dataType"/>
    <iact:actionData xml:id="d37">
      <inkml:trace xmlns:inkml="http://www.w3.org/2003/InkML" xml:id="stk37" contextRef="#ctx0" brushRef="#br0">19857 10371 0,'0'0'1,"0"0"3,0 0 4,0 0 1,0 0 1,42 0-1,-5 0 0,13 0 1,7 4-1,1 0 0,-8-4 0,-4 0 1,-9 0-1,-4 0 0,4 0 1,-8 0 0,12 0-1,17 0 0,9 0 1,11 0-1,9 4 0,4 1 0,0-1 1,8 0-1,13-4 0,16-4 1,13-5-1,0-3 0,-9-5 1,-12 5-1,-4-5 0,-4 5 1,-5 4-1,-3 4 0,-13 4 0,-4-5 1,8 1-1,4-4 0,-4 0 1,-8 8-1,-4 0 0,-5 4 0,-3 4 1,-1-4-1,9-4 0,12 0 1,25 0-1,13 0 1,7 0-1,9-12 0</inkml:trace>
    </iact:actionData>
  </iact:action>
  <iact:action type="add" startTime="127236">
    <iact:property name="dataType"/>
    <iact:actionData xml:id="d38">
      <inkml:trace xmlns:inkml="http://www.w3.org/2003/InkML" xml:id="stk38" contextRef="#ctx0" brushRef="#br0">6283 11406 0,'0'0'6,"0"0"4,0 0-1,0 0 1,0 0-1,70-16 0,4-5 1,26-8-1,11-4 0,1 4 2,12 4-2,21 0 0,21 0 0,28 0 1,17 1-2,0-1 2,-4-8-1</inkml:trace>
    </iact:actionData>
  </iact:action>
  <iact:action type="add" startTime="132463">
    <iact:property name="dataType"/>
    <iact:actionData xml:id="d39">
      <inkml:trace xmlns:inkml="http://www.w3.org/2003/InkML" xml:id="stk39" contextRef="#ctx0" brushRef="#br0">9108 12445 0,'0'0'2,"0"0"1,0 0 5,0 0 1,-45 9 1,41-9-1,0 0 1,0 0-1,-1 0 0,5 0 1,0 0-1,0 0 0,0 0 0,0 0 1,96-9-1,-1 9 1,37-8-1,29 0 0,13-9 2,12 1-2,9 3 0,20 13 0,37 13 1,88 20-1,111 33 0</inkml:trace>
    </iact:actionData>
  </iact:action>
  <iact:action type="add" startTime="134369">
    <iact:property name="dataType"/>
    <iact:actionData xml:id="d40">
      <inkml:trace xmlns:inkml="http://www.w3.org/2003/InkML" xml:id="stk40" contextRef="#ctx0" brushRef="#br0">15662 13720 0,'0'0'7,"0"0"2,0 0 0,0 0 0,0 0 0,-21 50 1,17-37 0,0 11-1,0 26 0,-4 49 0,-9 71 1,1 54 0,-5 20-1,0-24 0,1-42 1,3-38-1,-4-44 1,9-34-1,4-17 0,-1-16 0,5-4 0,0-8 1,4-5-1,0-4 0,0 1 0,4-1 1,0 4-1,5 1 1,7 3-1,9 1 1,4-5-1,21 1 0,16-9 0,17-4 1,20-4-2,21-9 2,8-3 0,9-1-1,-4 1 0,-21 7 0,-34 5 1,-20 4-1,-16 0 0,-13 0 1,-8 0-1,-9 0 0,-3 0 0,-5 0 1,0 0-2,1 0 2,3-12 0,4-38-1,18-87 0</inkml:trace>
    </iact:actionData>
  </iact:action>
  <iact:action type="add" startTime="135103">
    <iact:property name="dataType"/>
    <iact:actionData xml:id="d41">
      <inkml:trace xmlns:inkml="http://www.w3.org/2003/InkML" xml:id="stk41" contextRef="#ctx0" brushRef="#br0">15563 13832 0,'0'0'7,"0"0"2,0 0 0,0 0 1,45-4-1,26 0 0,36 4 1,13 0-1,-4-4 1,-8 4-1,-13 0 0,-4 4 1,-13 4-1,-7 5 0,-9-1 0,-8 1 1,-13-5-1,-8 0 1,-8-4 1,-4 0-4,-5 1 2,1-1 1,-9 0-2,0 0 2,0 0-1,1 4 0,-1 1 1,0 7-1,5 9 1,-1 21-1,5 28 0,3 38 0,1 33 2,-4 12-3,-5-4 1,-4-8 1,-4-12-1,-4-17 0,-4-13 0,-4-16 1,0-16 0,-1-22-1,5-16 0,-4-12 0,16-13 0,-8-8 0,0 0 1</inkml:trace>
    </iact:actionData>
  </iact:action>
  <iact:action type="add" startTime="137467">
    <iact:property name="dataType"/>
    <iact:actionData xml:id="d42">
      <inkml:trace xmlns:inkml="http://www.w3.org/2003/InkML" xml:id="stk42" contextRef="#ctx0" brushRef="#br0">16200 14052 0,'0'0'7,"0"0"1,0 0 2,0 0 0,0 0-2,0 0 2,-70-54-1,-26-25 1,-57-33-1,-8 13 1,0 29 2,12 41-3,8 41 0,0 34 0,17 24 2,17 17-3,20-8 2,25-21-1,29-17 0,20-16 1,17-9-2,9 1 0,7 0 1,9-5 0,13-4 0,-1-4 1,13-8-1,4-4 0,-4-4 1,-13-1-1,-16-3 0,-17-5 1,-8 21-1,-33-87 1,-21 0-1,-37-17 0,-37 13 0,-9 54 1,-7 58-1,-51 66 1,-28 83-1,12 24 0,41-20 0,75-46 1,45-41-1,25-37 0,17-25 0,8-17 0</inkml:trace>
    </iact:actionData>
  </iact:action>
  <iact:action type="add" startTime="141465">
    <iact:property name="dataType"/>
    <iact:actionData xml:id="d43">
      <inkml:trace xmlns:inkml="http://www.w3.org/2003/InkML" xml:id="stk43" contextRef="#ctx0" brushRef="#br0">15708 15008 0,'0'0'7,"0"0"2,0 0 1,0 0-1,0 0 0,0 0 1,0 0 0,45 46-1,-8-34 0,9 5 0,12-1 0,4 1 1,8-1-1,9-3 1,12-1 1,12 1 2,5 3-5,-13 1-2,-21-1 3,-20-3 0,-21-5 1,-12-4-1</inkml:trace>
    </iact:actionData>
  </iact:action>
  <iact:action type="add" startTime="141958">
    <iact:property name="dataType"/>
    <iact:actionData xml:id="d44">
      <inkml:trace xmlns:inkml="http://www.w3.org/2003/InkML" xml:id="stk44" contextRef="#ctx0" brushRef="#br0">15910 14660 0,'0'0'7,"0"0"1,0 0 2,0 0 0,0 0-1,62 9 0,-33-9 1,4 0-1,-4 0 0,9 0 0,11 0 1,13 4-1,21-4 0,16 0 2,5-4 1,-5-5-4,-12-3 1,-17-5 1,-20 5 0,-17 8-2,-12 4 1,-5 0 1</inkml:trace>
    </iact:actionData>
  </iact:action>
  <iact:action type="add" startTime="142487">
    <iact:property name="dataType"/>
    <iact:actionData xml:id="d45">
      <inkml:trace xmlns:inkml="http://www.w3.org/2003/InkML" xml:id="stk45" contextRef="#ctx0" brushRef="#br0">16018 14768 0,'0'0'7,"0"0"2,0 0 1,0 0-1,0 0 0,0 0 1,0 0-1,-50 50 1,34-25-1,-5 16 0,-4 33 0,-8 42 1,-4 33 0,-9 0-1,9-20 0,12-38 0,9-25 1,7-20-1,5-13 0,4-12 0,0-5 1,0-8 0,0 1-2,0-1 2,0-4-1,4 4 0,9 1 1,16 7-1,20 1 0,26 3 1,12-7-1,4-9 1,0-4 0,12-4-2,5 0 1,-5 4 1,9-13-1,12-32 0</inkml:trace>
    </iact:actionData>
  </iact:action>
  <iact:action type="add" startTime="153729">
    <iact:property name="dataType"/>
    <iact:actionData xml:id="d46">
      <inkml:trace xmlns:inkml="http://www.w3.org/2003/InkML" xml:id="stk46" contextRef="#ctx0" brushRef="#br0">17015 6719 0,'0'0'7,"0"0"2,0 0 0,0 0 0,0 0 0,0 0 1,0 0-1,0 0 0,0-41 1,0 37-1,0 0 1,0-1-1,0 1 0,0 0 1,0 0-1,4 0 0,0 4 1,0 0-1,5 0 0,3 0 0,13 0 1,8 4 0,17 0-2,12 0 2,8-4-1,13-8 0,8 0 2,4-5 0,-4 5-2,-4 4 0,-4 4 2,-5 0-3,-7 0 2,-5-4-2,0 0 2,-12-1-1,0-3 0,-5 0 1,-3 4 0,-5 0-1,-4 4 1,-4 0-2,0 0 1,5 4 0,-5 0 1,8 4 0,9 0 1,-1 1-4,5-1 4,-4-4-3,-9-4 2,-3 0-2,-10 0 1,1 0 1,-4 0-1,0 4 3,0 0-5,0 1 3</inkml:trace>
    </iact:actionData>
  </iact:action>
  <iact:action type="add" startTime="155038">
    <iact:property name="dataType"/>
    <iact:actionData xml:id="d47">
      <inkml:trace xmlns:inkml="http://www.w3.org/2003/InkML" xml:id="stk47" contextRef="#ctx0" brushRef="#br0">19981 3933 0,'0'0'6,"0"0"3,0 0 2,0 0-3,0 0 1,0 0 0,-41 16 1,33-16-1,-5 0 1,1 0-1,0 0 1,-9 0-1,-12 0 0,-29 25 1,-42 33-1,-20 42 1,12 16 2,34-9-3,32-16 0,21-4 1,13-4-1,12 0-1,17 12 2,28 9 0,30-9 0,16-17-1,4-20 0,-12-24 0,3-10 0,10-7 1,11-13-2,17-16 2,5-21-2,-9-30 3,-25-24-2,-25-20 1</inkml:trace>
    </iact:actionData>
  </iact:action>
  <iact:action type="add" startTime="155957">
    <iact:property name="dataType"/>
    <iact:actionData xml:id="d48">
      <inkml:trace xmlns:inkml="http://www.w3.org/2003/InkML" xml:id="stk48" contextRef="#ctx0" brushRef="#br0">19787 6069 0,'0'0'5,"0"0"7,0 0-5,0 0 3,0 0-1,0 0 0,0 0 1,0 0-1,0 0 1,0 0-1,-37 46 1,24 49-2,5 42 2,4 8 0,4-9 1,0-12-3,-4-16 2,0-17-1,0-25 0,4-16 0,0-13 1,4-8-1,8-8 0,5-4 1,16-1-1,8 1 0,21-1 0,17-3 1,3-9 1,-7-4-4</inkml:trace>
    </iact:actionData>
  </iact:action>
  <iact:action type="add" startTime="156430">
    <iact:property name="dataType"/>
    <iact:actionData xml:id="d49">
      <inkml:trace xmlns:inkml="http://www.w3.org/2003/InkML" xml:id="stk49" contextRef="#ctx0" brushRef="#br0">19572 6044 0,'0'0'6,"0"0"4,0 0-1,0 0 0,0 0 0,66 0 1,-25 0-1,21 0 0,21 9 1,12 3-1,9 5 1,-5 8-1,0 3 0,-3-3 1,-14-4-1,-20-4 0,-20-9 1,-17-8-1,-5-4 0,-16 0 0</inkml:trace>
    </iact:actionData>
  </iact:action>
  <iact:action type="add" startTime="156736">
    <iact:property name="dataType"/>
    <iact:actionData xml:id="d50">
      <inkml:trace xmlns:inkml="http://www.w3.org/2003/InkML" xml:id="stk50" contextRef="#ctx0" brushRef="#br0">19779 6682 0,'0'0'6,"0"0"4,0 0 0,0 0-1,37-12 0,13 7 0,16 5 0,12 5 1,5-1-1,-4 0 1,3 4 0,1 5-1</inkml:trace>
    </iact:actionData>
  </iact:action>
  <iact:action type="add" startTime="157218">
    <iact:property name="dataType"/>
    <iact:actionData xml:id="d51">
      <inkml:trace xmlns:inkml="http://www.w3.org/2003/InkML" xml:id="stk51" contextRef="#ctx0" brushRef="#br0">20863 6690 0,'0'0'7,"0"0"2,0 0 1,0 0-1,0 0 0,0 0 1,58 9-1,8-1 1,41 4-2,34 9 1,4 0 2,-9-1 1,-11 5-2,-1-4-2,0 0 3,-4-1-3,-9-7 2,-3-5-1,-9-4-1,1-8 1,-5-8 1</inkml:trace>
    </iact:actionData>
  </iact:action>
  <iact:action type="add" startTime="159526">
    <iact:property name="dataType"/>
    <iact:actionData xml:id="d52">
      <inkml:trace xmlns:inkml="http://www.w3.org/2003/InkML" xml:id="stk52" contextRef="#ctx0" brushRef="#br0">16949 7465 0,'0'0'6,"0"0"3,0 0 1,0 0-1,0 0 1,0 0-1,0 0 0,0 0 0,0 0 1,0 0-1,0 0 0,0 0 1,0 0-1,66 0 0,-16 4 1,20 0-1,13 0 1,4 0-1,-1-4-1,10 0 3,11 0-2,13 0 0,-4 4 1,0 0-1,0 1 0,-9-5 1,1 0-1,-9 0 0,-20 0 0,-17 0 1,-8 0-1,-9 0 1,-4 0-1,-3 0 0,-5 0 0,-4 0 1,-4 0-1,-5 0 0,-3 0 0,-5 0 1,1 0-1,-5 0 0,0 0 0,0 0 1,1 0-1,-1 0 0,-4 0 1,0 0-1,0 0 0,5 0 1,3 0-1</inkml:trace>
    </iact:actionData>
  </iact:action>
  <iact:action type="add" startTime="160483">
    <iact:property name="dataType"/>
    <iact:actionData xml:id="d53">
      <inkml:trace xmlns:inkml="http://www.w3.org/2003/InkML" xml:id="stk53" contextRef="#ctx0" brushRef="#br0">19282 7729 0,'0'0'6,"0"0"3,0 0 1,0 0-1,0 0 0,0 0 1,42 0-1,-26 0 1,5 0-1,12 0 1,-4 0-1,16 0 1,22 5-1,19-1 0,18-4 1,3 0 1,-11-4 1,-22-1-6,-16 1 3,-21 0 0,-8 4 1,-8 0-1,-5 0-1,-3 0 3,-1 0-3,1 0 2,3 0-1,17-4 0</inkml:trace>
    </iact:actionData>
  </iact:action>
  <iact:action type="add" startTime="162744">
    <iact:property name="dataType"/>
    <iact:actionData xml:id="d54">
      <inkml:trace xmlns:inkml="http://www.w3.org/2003/InkML" xml:id="stk54" contextRef="#ctx0" brushRef="#br0">21214 6806 0,'0'0'7,"0"0"2,0 0 0,0 0 1,0 0-1,0 0 0,0 0 1,0 0-1,0 0 0,-4 75 0,0 45 1,-4 79-1,4 37 2,4-17-3,4-24 2,4-38-1,-4-37 1,0-21-1,-4-12 0,0-20 0,0-18 1,0-12-1,0-12 0,0-16 0,0-9 0</inkml:trace>
    </iact:actionData>
  </iact:action>
  <iact:action type="add" startTime="163079">
    <iact:property name="dataType"/>
    <iact:actionData xml:id="d55">
      <inkml:trace xmlns:inkml="http://www.w3.org/2003/InkML" xml:id="stk55" contextRef="#ctx0" brushRef="#br0">21214 6819 0,'0'0'6,"0"0"3,0 0 1,0 0-1,0 0 1,-24 62 1,-22 54-4,-49 66 2,-9 0 2,22-58-2,24-49 0,21-34 1,16-20-1,8-13 0</inkml:trace>
    </iact:actionData>
  </iact:action>
  <iact:action type="add" startTime="163285">
    <iact:property name="dataType"/>
    <iact:actionData xml:id="d56">
      <inkml:trace xmlns:inkml="http://www.w3.org/2003/InkML" xml:id="stk56" contextRef="#ctx0" brushRef="#br0">21165 6881 0,'0'0'5,"0"0"5,0 0-1,0 0 0,16 70 1,21-4-1,21 17 1,21 0-1,16-8 1</inkml:trace>
    </iact:actionData>
  </iact:action>
  <iact:action type="add" startTime="165760">
    <iact:property name="dataType"/>
    <iact:actionData xml:id="d57">
      <inkml:trace xmlns:inkml="http://www.w3.org/2003/InkML" xml:id="stk57" contextRef="#ctx0" brushRef="#br0">21632 15422 0,'0'0'2,"0"0"1,0 0 5,-41 83 2,16 37-1,4 99 0,9 46 2,-5-12-3,1-50 1,-1-62 1,1-46 0,7-29-1,9-16 0,-8-17 0,4-4 0,0-17 1,0-8-1,0-8 1</inkml:trace>
    </iact:actionData>
  </iact:action>
  <iact:action type="add" startTime="166016">
    <iact:property name="dataType"/>
    <iact:actionData xml:id="d58">
      <inkml:trace xmlns:inkml="http://www.w3.org/2003/InkML" xml:id="stk58" contextRef="#ctx0" brushRef="#br0">21947 15112 0,'0'0'8,"0"0"1,0 0 1,-75 58-1,13-5 0,-37 34 1,-21 42 0,-8 32 1,20-8-2,25-20 1,25-46-1,13-33 0,20-21 1,17-21 0,8-12-5,0 0 5,0 0-1,62-186 1,-29 53-1,0 30 0,0 32 1,8 22-1,-3 20 0,-5 21 1,-12 12-1,-1 8 1,9 13-2,21 16 3,24 17-2,26 21 0</inkml:trace>
    </iact:actionData>
  </iact:action>
  <iact:action type="add" startTime="173608">
    <iact:property name="dataType"/>
    <iact:actionData xml:id="d59">
      <inkml:trace xmlns:inkml="http://www.w3.org/2003/InkML" xml:id="stk59" contextRef="#ctx0" brushRef="#br0">18438 5887 0,'0'0'2,"0"0"0,0 0 7,0 0 0,0 0 1,0 0-1,-4 75 0,-4 24 1,-5 58-1,-7 38 2,-1 12-3,4-13 2,5-11-1,4-22 0,4-28 1,-1-34-1,5-24 0,5-18 0,-1-15 1,4-21 0,0-13-1,-4-8-1</inkml:trace>
    </iact:actionData>
  </iact:action>
  <iact:action type="add" startTime="173945">
    <iact:property name="dataType"/>
    <iact:actionData xml:id="d60">
      <inkml:trace xmlns:inkml="http://www.w3.org/2003/InkML" xml:id="stk60" contextRef="#ctx0" brushRef="#br0">18475 5850 0,'0'0'6,"0"0"1,0 0 1,0 0 2,0 0-2,0 0 1,62 0 1,-4-4-1,25-9 1,21-3-1,7-5 0,13 0 3,5 1-4,11-1 1,1 8 0,-13 9 1,1 4-1,7 9 0,9-1 1,-4-4 0,-21 0-1,-29-4 0,-25 0 0,-17 0 0,-15 0 1,-14 0-1,-3 0 1,-5 0-2,-4 0 2,1 0-1,-1 0 0,0 0 0,-8 0 2,4 0-2,1 0 0,-1 0 0,0 4 0,4 21 0,-4 41 1,-4 71-1,-8 74 0,-4 0 1,3-33-1,1-45 0,4-26 0,4-11 1,0-9-1,4-9 0,4-3 1,-8-13-1,4-16 1,-4-9-1,0-8 0,-4-4 1,4-5-1,-12-3 0,-1-1 0,-11 1 2,-26 0-3,-49-5 2,-71-8-1,-53-8 0,-17-8 1,0-1-1,4 1 0</inkml:trace>
    </iact:actionData>
  </iact:action>
  <iact:action type="add" startTime="187620">
    <iact:property name="dataType"/>
    <iact:actionData xml:id="d61">
      <inkml:trace xmlns:inkml="http://www.w3.org/2003/InkML" xml:id="stk61" contextRef="#ctx0" brushRef="#br0">6349 16300 0,'0'0'1,"0"0"2,0 0 6,0 0 1,0 0-1,0 0 0,50-13 1,103-28-1,182-29 2,207-9 0,231 21-2,270 54-1,240 66 1</inkml:trace>
    </iact:actionData>
  </iact:action>
  <iact:action type="add" startTime="211118">
    <iact:property name="dataType"/>
    <iact:actionData xml:id="d62">
      <inkml:trace xmlns:inkml="http://www.w3.org/2003/InkML" xml:id="stk62" contextRef="#ctx0" brushRef="#br0">6390 5539 0,'0'0'2,"0"0"0,0 0 7,0 0 2,0 0-3,0 0 1,0 0 1,0 0-1,0 0 0,0 0 0,0 0 1,17 46 0,-21-34-1,-5 5 0,-7 20 0,-9 42 1,-12 57-1,-9 71 2,5 29-3,12-8 2,4-13-1,13-8 0,8-24 1,8-22 0,16-12-2</inkml:trace>
    </iact:actionData>
  </iact:action>
  <iact:action type="add" startTime="266648">
    <iact:property name="dataType"/>
    <iact:actionData xml:id="d63">
      <inkml:trace xmlns:inkml="http://www.w3.org/2003/InkML" xml:id="stk63" contextRef="#ctx0" brushRef="#br0">14992 13774 0,'0'0'3,"0"0"-1,0 0 8,0 0 0,0 0-2,0 0 1,0 0 1,0 0-1,-42 0 0,42 0 1,0 0-1,0 0 1,0 0-2,0 0 2,0 0-1,0 0 0,0 0 1,0 0-1,0 0 1,0 0-1,0 0 1,0 0-1,0 0 0,0 0 1,0 0-1,0 0 0,0 0 0,0 0 1,104 17-1,-67-13 0,9 4 1,-1-4-1,5 1 0,-1-5 1,5 0-1,4 0 0,8 4 4,5 4-3,3 4-1,-4 1 1,-3-1-2,-14-3 2,-3-1 2,0-4-8,-13-4 5,8 0-1,5 0 2,4 4 0,12 0-1,4 5 0,5-1 0,-5 4 1,-8-3-1,-8-1 1,-13 0-1,-3 0 0,-1-4 0,4 1 1,13 3-1,16 0 1,17 5-1,8 3 0,-3-3 0,-18-1 0,-20-4 1,-13 1 0,-8-5-2,-8 0 2,-4 0-1,-5 0 0,-3 0 0,-1-4 0,1 0 1,-1 0-1,0-4 1</inkml:trace>
    </iact:actionData>
  </iact:action>
  <iact:action type="add" startTime="267530">
    <iact:property name="dataType"/>
    <iact:actionData xml:id="d64">
      <inkml:trace xmlns:inkml="http://www.w3.org/2003/InkML" xml:id="stk64" contextRef="#ctx0" brushRef="#br0">15815 13894 0,'0'0'6,"0"0"3,0 0 1,0 0-1,0 0 1,0 0-1,0 0 0,0 0 0,0 0 1,0 0-1,-8 50 0,-17 37 0,-8 41 1,0 21-1,4 9 2,4-5-3,0-8 2,5-21-1,3-25 1,5-20-1,3-13 0,9-8 0,-8-8 1,8-4-1,0-5 0,0-4 1,0 0-1,0-3 0,8-5 0,-8-5 0,4 1 1,-4-4-1,5-4 0,-1-5 0,0 0 1,4 1-1,5-5 1,7 0-1,13 1 0,17-5 1,20 4-1,17 4 0,12 5 1,1-5-1,-1-7 0,-16-10 1,-9-3-1,-12 0 0,-12 0 1,-4-1-1,-18 5 0,1 0 0,-4 0 0,-4 0 1,-5 0-1,1 4 1,-5 0-2,1 0 2,-1 0-1,-3 0 0,-1 0 1,0-5-1,0 1 0,1 0 1,-1 0-1,0-4 1,5-9-1,3-20 0,13-21 1,8-46-1,9-53 1,-5-33-2,-8-34 2,-8-12-1,-4 21 0,-5 8 1,-7 20-1,-1 30 0,-8 25 1,-4 20-1,0 29 0,4 21 0</inkml:trace>
    </iact:actionData>
  </iact:action>
  <iact:action type="add" startTime="271936">
    <iact:property name="dataType"/>
    <iact:actionData xml:id="d65">
      <inkml:trace xmlns:inkml="http://www.w3.org/2003/InkML" xml:id="stk65" contextRef="#ctx0" brushRef="#br0">15559 13882 0,'0'0'2,"0"0"1,0 0 15,0 0-16,0 0 5,0 0 1,0 0 2,0 0 0,0 0-1,0 0 0,0 0 0,0 0 1,0 0-1,0 0 1,0 0-1,0 0 1,0 0-1,0 0 0,0 0 1,0 0-1,0 0 0,0 0 0,0 0 1,0 0-1,-42-33 0,38 41 1,0 17-1,-13 29 0,1 29 1,-9 24-1,-4 22 0,-4 3 2,0 5-2,-4-9 0,-5-8 1,1-8-1,12-13 0,17-12 0,-1-8 0,9-5 1,0 1-1,0-9 0,-5-4 2,1-4-3,0-8 1,4-5 0,0-7 1,-1-9-1,5-4 0,0-5 0,0-3 1,0-1-1,5-3 0,-1-1 1,0 1-1,0-1 0,4-4 1,1 1-1,3-1 1,5 0-1,7 0 0,5-3 0,13-5 1,3 0-1,9 0 0,4-5 1,8 1-1,9 0 0,3-4 0,5 4 1,0 0-1,-5 4 0,-3 0 1,-9 0-1,0 0 0,0-4 1,1-1-1,-1 1 0,-4-4 0,0 0 1,-8-1-1,-9 5 0,-3 0 1,-9 0-1,-4 0 0,-5 4 1,1 0-1,-4 0 0,0 0 0,-13 0 0,4 0 1,-3 0-1,-1 0 0,0 0 1,0-4-1,1 0 0,3-13 1,5-29-1,12-45 0,8-87 0,8-58 2,1-12-3,-1-13 2,-7 46-1,-9 28 0,-5 34 1,-19 46-1,3 24 0,-4 25 1,0 16-2,0 13 2,-4 9 0,0 3-1,0 5 2,0 3-3,0 1 1,0 0-1,0 4 2,0 0-1,0 0 1,0-1-1,0 1 0,0 0 0,0 0 1,0 0-1,0 0 0,0 0 1,0-1-1,-4 1 1,0 0-1,0 0 0,-4 0 1,-9 0-1,-12-5 0,-16 5 1,-26 0-1,-28 8 0,-17 5 1,-16 7 0,-1 5-1,1 4-1,4-1 2,8-3-1,20-8 0,22-5 1,16-4-1,12 0 0,13 0 0,8-4 1,8 0-1,5 0 1,3 0-1,1 0 1,3 0-2,1 0 2,0 0-1,4 0 0,0 0 0,4 0 0,-9 0 1,5 0-1,0 0 1,0 0-2,0 0 2,0 0-1,0 4 0,-1 5 1,-7 16 0,-9 41-1,-12 58 0,-4 38 0,-13 16 1,-12 8-1,-8-8 1,-5-12-1,18-38 0,15-33 1,21-25-1,13-20 0,-4-13 0,8-3 1,-1-10-1,5-3 0,0-4 1,0-5-2,0 0 2,5 1-1,-1-1 1,8 5-1,-4-1 1,9 1-1,8 4 1,16 4-1,21 4-1,33 0 2,34-1-1,24-7 1,21-4-1,-1-9 0,-7-8 0,-13-8 1,-21-9-1,-28 5 0,-17-1 2,-13 1-3,-12 0 1,-16-9 0</inkml:trace>
    </iact:actionData>
  </iact:action>
  <iact:action type="add" startTime="277725">
    <iact:property name="dataType"/>
    <iact:actionData xml:id="d66">
      <inkml:trace xmlns:inkml="http://www.w3.org/2003/InkML" xml:id="stk66" contextRef="#ctx0" brushRef="#br0">14892 14188 0,'0'0'1,"0"0"3,0 0 4,0 0 2,0 0-1,0 0 0,0 0 1,0 0-1,-41 17 0,37-13 1,0 0-1,0 0 1,0 0-1,4 1 0,0-1 1,0 0-1,0-4 0,0 0 1,0 0-1,53 33 0,-15-25 1,11-4-1,5 1 0,4-1 1,0 4-1,0 0 0,0 5 0,0-1 2,0-4-2,4 1 0,-13-5 0,5 0 1,0 0 0,4 0-1,0 0-1,4 1 3,4-1-3,-4 0 3,0 0-4,-12 0 4,3 0-2,-3 0 1,0 1-2,-1-1 2,1 0-1,4 0 0,4 4 1,4 0-1,4-3 1,0-1-1,-4 0-1,0 0 3,0-4-2,0 0 1,1 4-2,-1 0 2,-4 0-2,4 5 2,-9-1-1,-3 0 0,0 1 1,-5-5-1,-3 0 1,-5-4-1,-4 0 0,0 0 1,-4 0-2,0 0 2,0 0-1,0 0 1,0 0-1,4 0 1,0 0-1,0 0 0,0 0 0,-4 4 0,-4 0 1,0-4 0,-5 0 0,-3 4-1,-5 0 0,5 1-1</inkml:trace>
    </iact:actionData>
  </iact:action>
  <iact:action type="add" startTime="280228">
    <iact:property name="dataType"/>
    <iact:actionData xml:id="d67">
      <inkml:trace xmlns:inkml="http://www.w3.org/2003/InkML" xml:id="stk67" contextRef="#ctx0" brushRef="#br0">21343 14043 0,'0'0'6,"0"0"3,0 0 1,0 0-1,0 0 0,0 0 1,0 0-1,0 0 1,0 0-1,0 0 0,0 0 0,0 0 1,0 0-1,0 0 0,-42 9 1,13-22-1,0 5 0,0 0 1,-4 4-2,-4-1 2,-4 1 0,-5-4-1,-4 0 0,1-1 0,-5 1 1,0 0 0,0 4 1,5 4-2,-1 0 1,5 4-1,3 0 1,5 4-2,4 1 2,0 3 0,-13 13-2,-12 25 3,-12 24-2,0 17 1,16 0-1,17-4 1,12-4-2,0 0 2,-4 12-2,0 4 2,0 1-1,17-13 1,-1-13-2,13-12 1,13-8 2,7-4-3,9 0 1,5-13 2,-1-4-2,0-4 0,4-4 0,0-5 2,0 1-3,5 4 2,-1 0-1,5 0 0,-5-5 0,0-3 0,5-5 0,-5-3 1,5-5-2,-1-4 2,9-4 0,-4 0-2,-1-1 2,-3-3-1,-9 0 1,-4 0-1,-8 3 0,-4 1 2,-5 0-4,-3 0 1,-5 0 1,0 0 0,1-5 1,-1 1-2,8-17 3,9-49-2,21-121 0,24-190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37:0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10">
    <iact:property name="dataType"/>
    <iact:actionData xml:id="d0">
      <inkml:trace xmlns:inkml="http://www.w3.org/2003/InkML" xml:id="stk0" contextRef="#ctx0" brushRef="#br0">681 14118 0,'0'0'6,"0"0"3,0 0 1,0 0-1,-17 124 1,17 100 1,17 177-3,8 67 1,24 25 0,42 24 1,-16-82-2,-1-21 2,-24-70-1,-25-100 0,-5-37 1,-7-37-1,-5-46 1,0-25-1,1-20 0,-1-25 0,-8-17 1,8-12-1,0-4 0,1-5 1,-1-3-1,0-1 1,0-4-1,9 1 0,12-1 2,0-4-3,12 0 1,25 0 0,17 1 0,12-5 0,-16-5 1,4-7 1,-25-9-2,-17-4-1</inkml:trace>
    </iact:actionData>
  </iact:action>
  <iact:action type="add" startTime="6318">
    <iact:property name="dataType"/>
    <iact:actionData xml:id="d1">
      <inkml:trace xmlns:inkml="http://www.w3.org/2003/InkML" xml:id="stk1" contextRef="#ctx0" brushRef="#br0">3411 18498 0,'0'0'7,"0"0"3,0 0-1,0 0 0,0 0 1,0 0-1,0 0 0,50-41 1,-25 12-1,0-4 1,4-4-1,-9-5 0,-11-3 0,-1-9 1,0-8-1,9-17 2,-1-33-3,-8-33 1,9-41 0,-17-62 1,-8-30-1,-9-53 0,-16-29 1,0-13-1,-8-41 1,-1 17-1,17 3 0,9 5 0,8 46 0,8 11 1</inkml:trace>
    </iact:actionData>
  </iact:action>
  <iact:action type="add" startTime="8496">
    <iact:property name="dataType"/>
    <iact:actionData xml:id="d2">
      <inkml:trace xmlns:inkml="http://www.w3.org/2003/InkML" xml:id="stk2" contextRef="#ctx0" brushRef="#br0">1219 15343 0,'0'0'7,"0"0"2,0 0 1,0 0-1,0 0 0,0 0 0,0 0 1,0 0 1,0 0-4,0 0 2,-17-41 1,25 33-1,13 0 2,8-1-3,37 1 1,17 4 0,16-4 1,0-5-1,-16 1 1,-25 3-1,-16 5 1,-9 8-2,-17 1 1</inkml:trace>
    </iact:actionData>
  </iact:action>
  <iact:action type="add" startTime="8756">
    <iact:property name="dataType"/>
    <iact:actionData xml:id="d3">
      <inkml:trace xmlns:inkml="http://www.w3.org/2003/InkML" xml:id="stk3" contextRef="#ctx0" brushRef="#br0">3411 15306 0,'0'0'7,"0"0"2,0 0 1,0 0-1,0 0 0,0 0 0,0 0 1,0 0-1,0 0 1,0 0-1,0 0 0,0 0 0,0 0 1,0 0-1,0 0 0,0 0 1,0 0-1,0 0 0,0 0 0,0 0 1,0 0-1,0 0 0,0 0 1,0 0-1,0 0 0,0 0 0,0 0 1,0 0-1,0 50 0,0-34 1,0 5-1,0 8 1,0 8-1,0 9 0,0 0 0,0-1 0,0 1 1,0-1 0,0-3-1,0-1 2</inkml:trace>
    </iact:actionData>
  </iact:action>
  <iact:action type="add" startTime="9360">
    <iact:property name="dataType"/>
    <iact:actionData xml:id="d4">
      <inkml:trace xmlns:inkml="http://www.w3.org/2003/InkML" xml:id="stk4" contextRef="#ctx0" brushRef="#br0">1980 16437 0</inkml:trace>
    </iact:actionData>
  </iact:action>
  <iact:action type="add" startTime="9796">
    <iact:property name="dataType"/>
    <iact:actionData xml:id="d5">
      <inkml:trace xmlns:inkml="http://www.w3.org/2003/InkML" xml:id="stk5" contextRef="#ctx0" brushRef="#br0">1252 15397 0,'0'0'7,"0"0"4,0 0-1,0 0-3,0 0 2,0 0 0,0 0 1,0 0-1,0 0 0,0 0 0,-42-25 1,42 25-1,-8 0 0,8 5 0,0-1 1,0 16-1,0 51 1,0 57-1,8 42 0,-8-33 2,9-42-3,-9-25 2,12-20-1,-8-13 1,4-12-1,1-4 0,-1-5 0,8 1 0,1-5 1,0-4-1,7 1 0,18-5 0,-1-4 1,1 0-1,15 4 0,1 4 1,9 1-1,-10-5 0,-7-8 1,0-13-1</inkml:trace>
    </iact:actionData>
  </iact:action>
  <iact:action type="add" startTime="10211">
    <iact:property name="dataType"/>
    <iact:actionData xml:id="d6">
      <inkml:trace xmlns:inkml="http://www.w3.org/2003/InkML" xml:id="stk6" contextRef="#ctx0" brushRef="#br0">3411 16230 0,'0'0'4,"0"0"5,0 0 6,0 0-11,0 0 4,0 0 2,0 0-3,50 45 2,-33-45 0,16-8 1</inkml:trace>
    </iact:actionData>
  </iact:action>
  <iact:action type="add" startTime="11004">
    <iact:property name="dataType"/>
    <iact:actionData xml:id="d7">
      <inkml:trace xmlns:inkml="http://www.w3.org/2003/InkML" xml:id="stk7" contextRef="#ctx0" brushRef="#br0">1864 14068 0,'0'0'5,"0"0"5,0 0 0,0 0-2,0 0 4,0 0-4,0 0 0,0 0 2,0 0-1,0 42 0,0-38 1,0-4-2</inkml:trace>
    </iact:actionData>
  </iact:action>
  <iact:action type="add" startTime="11227">
    <iact:property name="dataType"/>
    <iact:actionData xml:id="d8">
      <inkml:trace xmlns:inkml="http://www.w3.org/2003/InkML" xml:id="stk8" contextRef="#ctx0" brushRef="#br0">1649 14743 0,'0'0'6,"0"0"3,0 0 0,0 0 0,0 0 1</inkml:trace>
    </iact:actionData>
  </iact:action>
  <iact:action type="add" startTime="11375">
    <iact:property name="dataType"/>
    <iact:actionData xml:id="d9">
      <inkml:trace xmlns:inkml="http://www.w3.org/2003/InkML" xml:id="stk9" contextRef="#ctx0" brushRef="#br0">1831 14652 0,'0'0'6,"0"0"5,0 0-3</inkml:trace>
    </iact:actionData>
  </iact:action>
  <iact:action type="add" startTime="74880">
    <iact:property name="dataType"/>
    <iact:actionData xml:id="d10">
      <inkml:trace xmlns:inkml="http://www.w3.org/2003/InkML" xml:id="stk10" contextRef="#ctx0" brushRef="#br0">10606 5866 0,'0'0'3,"0"0"-3,0 0 9,0 0 1,0 0-2,0 0 2,0 0-1,46 9 2,-26-5-4,9 0 3,9 0 0,11 4 0,17-4-2,9-4 1,24 0 1,9 5 0,8 3-1,-1 0 0,-11-4 0,-1-8 1,1 0-1,3 0 0,1 8 0,8 4 1,-13-4 0,5 1-2,3-5 2,9 0 0,0 4-2,-4 4 2,-16 0 0,-18-4-2,-3-4 2,12-4-1,12-4 1,9 4-1,0 4 0,-5 4 1,-20 0-1,-12-4 0,-5-4 0,0-4 1,5-1-1,8 1 0,4 4 1,-5 4-1,1 4 1,-4 0-1,-9-4 0,-4 0 1,13-4-2,12 0 2,8 4 0,13 4-1,8 4 0,4 1 1,17-5-2,16 0 2,29 0 1,21 0-4,8-8 2</inkml:trace>
    </iact:actionData>
  </iact:action>
  <iact:action type="add" startTime="123445">
    <iact:property name="dataType"/>
    <iact:actionData xml:id="d11">
      <inkml:trace xmlns:inkml="http://www.w3.org/2003/InkML" xml:id="stk11" contextRef="#ctx0" brushRef="#br0">4706 7924 0,'0'0'1,"0"0"0,0 0 8,0 0 1,0 0 0,0 0 0,0 0-1,0 0-1,42-25 1,-34 21 1,0 4 0,1 0-1,3 0 0,0 0 0,1 0 1,3 0-1,5 0 1,4 0 0,8 0-2,4-4 1,13 0 0,8-4 1,0-1 0,4-3-1,-4-1 0,-5 5 0,-7 0 0,-5 0 1,-3 3-1,-1 5 0,-4 0 2,0 0-3,0 0 1,4 0 1,5-4-1</inkml:trace>
    </iact:actionData>
  </iact:action>
  <iact:action type="add" startTime="133968">
    <iact:property name="dataType"/>
    <iact:actionData xml:id="d12">
      <inkml:trace xmlns:inkml="http://www.w3.org/2003/InkML" xml:id="stk12" contextRef="#ctx0" brushRef="#br0">4835 13294 0,'0'0'4,"0"0"-4,0 0 8,0 0 2,0 0-1,0 0 0,0 0 0,0 0 0,0 0 1,0 0-1,0 0 1,0 0-1,0 0 0,0 0 0,0 0 1,0 0 0,0 0-2,0 0 2,0 0-1,0 0 1,0 0 0,0 0-2,0 0 1,0 0 0,0 0 1,41 0 0,-24 0-1,7 0 0,9 0 0,13 0 1,8 0 1,8 0-4,0 0 3,-4 0-1,0 0 2,-9 0-3,-7 0 1,7 0 1,-7 0-1,12-4 1,3 0-1,6 0 0,3-1 0,-4 1 1,-4 4-1,-5 0 0,-11 0 2,-1 0-2,1-4-1,-1 0 2,-4 0-1,-4 0 0,0 0 0,1 0 1,-1 4-1,0 0 0,4 0 1,0 0-1,0 0 0,1 0 1,7 0 0,1 4-1,3 0 0,1 0 0,-5 0 0,1 0 1,-5 0-1,1 0 0,-1 1 1,0-1-1,1 0 1,3 0-1,9 0 0,12 0 0,13 0 1,0-4-1,-1 0 0,1-4 0,-5 0 1,1-4-1,-1-5 0,5 5 1,24 0-1,34 4 0</inkml:trace>
    </iact:actionData>
  </iact:action>
  <iact:action type="add" startTime="141162">
    <iact:property name="dataType"/>
    <iact:actionData xml:id="d13">
      <inkml:trace xmlns:inkml="http://www.w3.org/2003/InkML" xml:id="stk13" contextRef="#ctx0" brushRef="#br0">5939 14077 0,'0'0'3,"0"0"1,0 0 2,0 0 3,0 0 0,0 0 0,0 0 3,0 0-4,0 0 0,42 41 2,-18-37-1,5 4 0,9 1 2,3-1-3,5 4 1,3 1 0,13-5 1,0-4-1,9 0 1,-5-4 1,0 0-4,-4 0 3,-4-4-1,4-8 0</inkml:trace>
    </iact:actionData>
  </iact:action>
  <iact:action type="add" startTime="142968">
    <iact:property name="dataType"/>
    <iact:actionData xml:id="d14">
      <inkml:trace xmlns:inkml="http://www.w3.org/2003/InkML" xml:id="stk14" contextRef="#ctx0" brushRef="#br0">4644 14014 0,'0'0'7,"0"0"2,0 0 0,0 0 3,0 0-4,0 0 0,0 0 2,0 0-1,0 0 0,0 0 0,0 0 1,0 0-1,0 0 1,42 0-1,-38 0 0,0 0 1,4 0-1,0 0 0,1 0 1,3 0-1,1 0 1,7 0-2,-3 0 2,3 5-1,1-5 1,0 4-1,4 0 0,0 0 1,-1 0-1,5 0 0,0 0 2,4 1-2,-4-1-1,4-4 3,-4 0-2,0 0-1,0 0 1,0 4 1,4-4-1,-8 0 1,4 4-1,-4 0 1,0 0-2,0 0 3,-1-4-3,-3 5 1,0-1 1,4 0-1,-1 0 0,1 0 1,0 0-1,0-4 0,0 0 0,4 0 1,4 0-1,4 0 0,0 0 1,9-4-1,-9 0 0,4 4 1,5-4-1,4 0 0,-1 4 1,1 0-1,0 0 0,3-4 1,14-5-1</inkml:trace>
    </iact:actionData>
  </iact:action>
  <iact:action type="add" startTime="146705">
    <iact:property name="dataType"/>
    <iact:actionData xml:id="d15">
      <inkml:trace xmlns:inkml="http://www.w3.org/2003/InkML" xml:id="stk15" contextRef="#ctx0" brushRef="#br0">17412 14491 0,'0'0'3,"0"0"-3,0 0 9,0 0 1,0 0-1,0 0 0,0 0 0,0 0 1,0 0-1,0 0 0,0 0 1,0 0 1,46 0-4,-30-5 2,5 1 2,4-4-3,4-4 2,0-1-1,0 1 1,0-1-1,0 1 0,-1 0 1,6-1-1,3-3 0,4-1 2,9 5-2,-1 3 0,-3 1 2,-5 4-4,-3 4 3,-1 0-1,4 4 0</inkml:trace>
    </iact:actionData>
  </iact:action>
  <iact:action type="add" startTime="147724">
    <iact:property name="dataType"/>
    <iact:actionData xml:id="d16">
      <inkml:trace xmlns:inkml="http://www.w3.org/2003/InkML" xml:id="stk16" contextRef="#ctx0" brushRef="#br0">17880 14354 0,'0'0'7,"0"0"2,0 0 2,0 0-4,0 0 3,0 0-1,0 0 1,0 0-1,0 0 0,53 0 1,-15 0-1,11 0 0,9 4 1,0-4-1,-4 0 0,-4-4 0,-1 0 1,5 0 0,-8 0-1,7-1 0,5 5 1,4 0-1,9 5 2,-1-1-3,0 0 1,-8 0 1,-4 0 0,-8-4-2,-5 0 1,1 0 0,-1 0 1,9 0-1,12 4 1,13 5-1,12-1 1,4 0 0,-16 0-2,-1-8 2,1 0-1,8-4 1,12 0-1,17 0 0,4 0 0,-4-4 1,-8-1-1,-5-3 1,9-1 1,4 1-4,8 0 3,-4-13-1,-9-25 0</inkml:trace>
    </iact:actionData>
  </iact:action>
  <iact:action type="add" startTime="153689">
    <iact:property name="dataType"/>
    <iact:actionData xml:id="d17">
      <inkml:trace xmlns:inkml="http://www.w3.org/2003/InkML" xml:id="stk17" contextRef="#ctx0" brushRef="#br0">4773 15257 0,'0'0'2,"0"0"3,0 0 1,0 0 3,0 0 1,0 0-1,0 0 0,0 0 0,0 0 1,0 0-1,0 0 1,45-38-1,-37 34 0,5 0 1,3 4-1,9 0 1,21 0-1,24 0 0,21 4 0,8 0 1,-8-4-1,-8-4 1,-8 0-1</inkml:trace>
    </iact:actionData>
  </iact:action>
  <iact:action type="add" startTime="157690">
    <iact:property name="dataType"/>
    <iact:actionData xml:id="d18">
      <inkml:trace xmlns:inkml="http://www.w3.org/2003/InkML" xml:id="stk18" contextRef="#ctx0" brushRef="#br0">4880 14014 0,'0'0'2,"0"0"0</inkml:trace>
    </iact:actionData>
  </iact:action>
  <iact:action type="add" startTime="160120">
    <iact:property name="dataType"/>
    <iact:actionData xml:id="d19">
      <inkml:trace xmlns:inkml="http://www.w3.org/2003/InkML" xml:id="stk19" contextRef="#ctx0" brushRef="#br0">13858 14880 0,'0'0'7,"-58"45"2,25-20 1,8-4-1,9-5 1,3-3-1,5-5 0,4-4 0,0 0 0,4 1 3,0-1-5,0 0 4,0 0-4,4 0 3,0-4-1,8 4 1,5 0-1,8 1 0,4-1 0,0 0 1,0-4 0,0 0-2,-4 0 2,-1 0 0,1 0-1,0 0-1,0 0 2,0 0-1,4 0 1,0 0 0,0-4-2,4 0 2,4-1-1,4 5 0,9 0 1,12 5 1,8-1-3,5 4 1,-1-4 0,-12 0 1,-4 0-1,-4-4 1,4 5-1,0-1 0,12 0 0,13 0 2,12-12-3,13-34 1</inkml:trace>
    </iact:actionData>
  </iact:action>
  <iact:action type="add" startTime="193781">
    <iact:property name="dataType"/>
    <iact:actionData xml:id="d20">
      <inkml:trace xmlns:inkml="http://www.w3.org/2003/InkML" xml:id="stk20" contextRef="#ctx0" brushRef="#br0">11065 530 0,'0'0'3,"0"0"-3,0 0 11,0 0-2,0 0-1,0 0 1,0 0 1,0 0-1,-12 57 0,0-23 0,-1 15 1,5 18-1,0 15 1,-1 26-1,-7 16 1,-5 0 1,5 1 7,3-9-17,1-9 7,-17 1 0,-8 16 2,-9-8 0,9-8-2,12-17 2,13-8-1,3 8 1,1 0-1,0 0 1,-9 8-2,5 1 1,4-18 1,8-7 0,0-9-1,4 0 0,0-8 1,0 0-1,-4 0 0,0 0 1,0-8-1,0-9 0,0 1 1,0-9-1,4-8 1,0-1-2,0 1 2,0-8 0,5-1-1,-9 1 0,4 0 0,4-1 1,5-8-1,3 9 1,5-9-1,8 9 0,12-9 1,9 0-1,8 1 0,0-9 1,0 8-1,-5-8 0,-3 0 1,0 0-1,3 0 1,10 0-1,11 0 0,13 8 1,0-8-1,-9 0 0,-16-8 1,-8 0-1</inkml:trace>
    </iact:actionData>
  </iact:action>
  <iact:action type="add" startTime="194748">
    <iact:property name="dataType"/>
    <iact:actionData xml:id="d21">
      <inkml:trace xmlns:inkml="http://www.w3.org/2003/InkML" xml:id="stk21" contextRef="#ctx0" brushRef="#br0">12609 687 0,'0'0'6,"0"0"5,0 0-3,0 0 1,0 0 1,0 0-1,0 0 0,0 0 1,0 0-1,0 0 0,0 0 0,-29 66 1,20 0-1,-11 42 0,-17 41 1,-9 8 0,0 9-1,1-25 0,-1-9 0,-3 1 1,-1-26 0,13 1-2,8 0 1,4-1 1,4 9-1,1 8 1,-1-8-1,0 9 0,5-1 1,-1 8-1,1-7 2,3-10-3,-3-7 1,3-9 0,1-16 0,4-8 1,4-17-1,-1 0 0,1 0 1,4-9-1,0 1 0</inkml:trace>
    </iact:actionData>
  </iact:action>
  <iact:action type="add" startTime="196924">
    <iact:property name="dataType"/>
    <iact:actionData xml:id="d22">
      <inkml:trace xmlns:inkml="http://www.w3.org/2003/InkML" xml:id="stk22" contextRef="#ctx0" brushRef="#br0">11430 1498 0,'0'0'6,"0"0"3,0 0 1,0 0 1,0 0-3,0 0 0,0 0 2,0 0 0,0 0 0</inkml:trace>
    </iact:actionData>
  </iact:action>
  <iact:action type="add" startTime="197259">
    <iact:property name="dataType"/>
    <iact:actionData xml:id="d23">
      <inkml:trace xmlns:inkml="http://www.w3.org/2003/InkML" xml:id="stk23" contextRef="#ctx0" brushRef="#br0">11872 1059 0,'0'0'6,"0"0"3,0 0 1,0 0 0,0 0-2,0 0 1,0 0 1,0 0 0,0 0 1,0 0-2,0 0-1,0 0 1,-58 25 0,-4 25 0,-33 33 1,-8 16-1,28-16 1,30-33-1,16-9 0,12-16 1,9-9-1,8 1 0,0-9 0,4 1 1,8-1-1,5 0 1,8-8-1,4 8 0,0-8 1,-4 9-1,-5-9 1,-3 8 0,-5-8-2,-4 8 1,-3-8 0,-5 9 1,-5-1-1,-7 8 0,-9 18 0,-8 7 1,0 0-1,5-8 0,7 1 1,9-10 0,8 1-2,8-8 2,9-1-1,7-7 0,5-1 1,9 0-1,-5-8 0,-4 9 1,-4-9-1,-9 8 0,-12 0 1,-16 9-1,-21 32 0,-29 18 1,4-1-1,12-8 0,17-17 0,9-8 1,7-8-1,5-8 1,8-1-1,0 1 0,0-1 0,4-7 2,13 7-3,12 1 1,12 8 1,4-9-1,5 1 0,-9-9 1,-7 0-1,-14 1 0,-3-1 0,-9 0 1,-8 0-1,-4 9 1,-13 0 0,-7 7-2,-10 1 2,5 8-1,5-8 1,7-8 0,5-9-2,3 0 1</inkml:trace>
    </iact:actionData>
  </iact:action>
  <iact:action type="add" startTime="199966">
    <iact:property name="dataType"/>
    <iact:actionData xml:id="d24">
      <inkml:trace xmlns:inkml="http://www.w3.org/2003/InkML" xml:id="stk24" contextRef="#ctx0" brushRef="#br0">15004 190 0,'0'0'5,"0"0"5,0 0-1,0 0 0,0 0 3,0 0-5,0 0 2,0 0 1,0 0 1,0 0-4,0 0 3,0 0 1,54 0-3,-25 0 0,12 8 2,5-8 0,-1 0-1,1 0 0,-1 0 0,-3-8 1,3 8-1,5 0 1,12 8-1,8 1 0,21-1 0,9 8 1,-5-7-1,-17-9 0,-7 0 1,-5 0-1,0 0 1,4 0-1,13 8 1,8-8-2,9 8 3,-1-8-3,0 0 2,5-8 0,7 8-2,5 0 1,8 0 1,9-8-1,3-1 0,5 1 0,-5 8 1,-3 0-1,-13 0 1,0 0-1,0-8 2,0 8-3,8 8 2,4 0-2,-8-8 1,-8-8 1</inkml:trace>
    </iact:actionData>
  </iact:action>
  <iact:action type="add" startTime="200757">
    <iact:property name="dataType"/>
    <iact:actionData xml:id="d25">
      <inkml:trace xmlns:inkml="http://www.w3.org/2003/InkML" xml:id="stk25" contextRef="#ctx0" brushRef="#br0">15033 1126 0,'0'0'8,"0"0"1,0 0-1,0 0 1,70 0 0,-28 0 1,8 0-1,-1 0 1,5 8-1,4-8 0,25 8 0,16-8 3,29 0-4,21 0 0,8 0 2,9 9-1,12-1 0,8 0 1,8 0-1,1-8 1,12 0 0,24-8-2,1-8 1,-21-9 1,-25-8 0,-45 8-2,-46 0 2,-29 0 0</inkml:trace>
    </iact:actionData>
  </iact:action>
  <iact:action type="add" startTime="201408">
    <iact:property name="dataType"/>
    <iact:actionData xml:id="d26">
      <inkml:trace xmlns:inkml="http://www.w3.org/2003/InkML" xml:id="stk26" contextRef="#ctx0" brushRef="#br0">15749 472 0,'0'0'9,"0"0"-2,0 0 2,0 0 1,0 0 1,41 16-3,-8-16 1,0 0 0,9 0 0,-1 0 0,5 0 1,3 0-1,1 8 0,8 1 0,12-1 1,5 0 0,-1 1-1,-3-9 1,-5 0-2,0 0 2,0 0-1,9 8 0,16 0 2,12 0-3,9-8 1,12-8 1,4-17-1,-8-8 1</inkml:trace>
    </iact:actionData>
  </iact:action>
  <iact:action type="add" startTime="207865">
    <iact:property name="dataType"/>
    <iact:actionData xml:id="d27">
      <inkml:trace xmlns:inkml="http://www.w3.org/2003/InkML" xml:id="stk27" contextRef="#ctx0" brushRef="#br0">12087 554 0,'0'0'6,"0"0"3,0 0 1,0 0-1,0 0 3,0 0-5,0 0 2,0 0 1,0 0-1,-37 42 2,-4-1-3,-34 59 1,-45 49 1,-16 24 0,12-23 2,24-35 4,30-23-16,20-26 8,13-8 2,12-17-1,9-8 0,7-8 1,5-8-1,0-9 1,4 0-2,0-8 2,0 0-1</inkml:trace>
    </iact:actionData>
  </iact:action>
  <iact:action type="add" startTime="208199">
    <iact:property name="dataType"/>
    <iact:actionData xml:id="d28">
      <inkml:trace xmlns:inkml="http://www.w3.org/2003/InkML" xml:id="stk28" contextRef="#ctx0" brushRef="#br0">12092 480 0,'0'0'9,"0"0"0,0 0 0,0 0 1,16 50-1,-12-26 0,4 26 0,1 8 1,-1 41-1,-4 17 0,-8 17 2,-8 8-3,3-9 2,5 1-1,0-18 1,0-23-1,0-18 0,-4-33 0,-1-16 1,5-8 0,-8-17 2</inkml:trace>
    </iact:actionData>
  </iact:action>
  <iact:action type="add" startTime="208479">
    <iact:property name="dataType"/>
    <iact:actionData xml:id="d29">
      <inkml:trace xmlns:inkml="http://www.w3.org/2003/InkML" xml:id="stk29" contextRef="#ctx0" brushRef="#br0">11487 1209 0,'0'0'8,"0"0"1,0 0 1,67 33-1,3-17 1,13 9-1,16 8 0,-4-16 0,-4-9 1,9-16-1,36-42 0</inkml:trace>
    </iact:actionData>
  </iact:action>
  <iact:action type="add" startTime="208955">
    <iact:property name="dataType"/>
    <iact:actionData xml:id="d30">
      <inkml:trace xmlns:inkml="http://www.w3.org/2003/InkML" xml:id="stk30" contextRef="#ctx0" brushRef="#br0">11430 3154 0,'0'0'6,"0"0"5,0 0-3,0 0 1,0 0 0,0 0 0,0 0 1,0 0-1,0 0 1,0 0-1,0 0 0,0 0 1,0 0 0,0 0-1,-42-8-1,38 8 2,0-8-1,-9-9 1,1 1 0,0-17-2,-1-25 1,-3-42 0,3-40 1,9-18 0,8 1-1,9 8 0,3 8 1,5 25-1,-5 17 0,5 24 1,0 17-1,4 25 0,8 0 0,4 16 1,4 9-1,5 8 1,-1 8-1,1 1 1,-5 16-1,1 8 1,-26 8-2,-8 9 1,-20 8 1,-29 16-1,-21 9 0,0-25 1,8-17-1,12-16 0,13-8 1,9-9-1,3 0 1,9 1-1,4-9 0,4 0 0,4 0 1,17 0-1,32 0 0,38 0 1,29 8-1,-4 0 1,-12 1-1,-30 7 0,-24-8 1,-25 1-1,-25 7 1,-13 1-2,-36 24 2,-51 25 0,-20 9-1,0-25 0,25-17 0,33-33 0,12-25 0</inkml:trace>
    </iact:actionData>
  </iact:action>
  <iact:action type="add" startTime="210666">
    <iact:property name="dataType"/>
    <iact:actionData xml:id="d31">
      <inkml:trace xmlns:inkml="http://www.w3.org/2003/InkML" xml:id="stk31" contextRef="#ctx0" brushRef="#br0">16291 587 0,'0'0'6,"0"0"4,0 0 0,0 0 1,0 0-4,0 0 2,0 0 0,0 0 1,0 0-1,0 0 2,0 0-3,0 0 1,-50-41 0,30 8 1,-5 0-1,0 0 1,-8 8-1,-9 8 0,-3 1 1,-5 7-1,1 9 0,-5 9 1,0 7 0,-4 9 3,4 17-5,9 16 2,8-1-1,4 10-1,12-9 0,13-9 1,8-7 0,4-9 2,8 8-3,9-8 1,4-8 0,8 0 1,12-17 0,21-16-2,25-33 1,17-17 3,-13-17-5,-24 9 3,-22 25 0,-16 7-2,-12 10 2,-4 15-1,-9 1 1,-4 0-2,0-1 2,0 9-1,0 0 0,0 9 1,-4-9 0,0 8 0,5 9-2,-1 16 1,8 8 2,9 9-2,-9 0-1,5-1 2,-5-7-1,-4-9 0,1-17 1</inkml:trace>
    </iact:actionData>
  </iact:action>
  <iact:action type="add" startTime="212063">
    <iact:property name="dataType"/>
    <iact:actionData xml:id="d32">
      <inkml:trace xmlns:inkml="http://www.w3.org/2003/InkML" xml:id="stk32" contextRef="#ctx0" brushRef="#br0">16812 513 0,'0'0'6,"0"0"3,0 0 0,0 0 3,0 0-3,0 0-1,0 0 1,0 0 0,0 0 0,42 25 2,-30-17-3,0 9 2,5-1-1,0 9 0,3 0 0,1 16 1,4-8 0,-5 1-2,1-10 1,-4-7 1,-5 0-1,-4-9 1,1 0-1,3 0 2,9-8-4,20-8 4,34-25-2,7-17 0,-7 1 0,-21-1 1,-21 25-1,-13 0 0,-7 9 1,-1 7-1,-12 1 0,4 8 0,0-8 2,1 8-3,-1-8 1,0 8 0,0 0 1,0 0 0,0 8-1,0 8 0,1 26 0,-5 32 1,0 42-1,4 17 0,0-17 3,-4-25-5,0-17 3,-4-24-1,0-17 0,-5 0 0,-16 0 0,-20-8 1,-34 0 0,-28-17-1,-13-8 0,-13-16 0</inkml:trace>
    </iact:actionData>
  </iact:action>
  <iact:action type="add" startTime="223289">
    <iact:property name="dataType"/>
    <iact:actionData xml:id="d33">
      <inkml:trace xmlns:inkml="http://www.w3.org/2003/InkML" xml:id="stk33" contextRef="#ctx0" brushRef="#br0">15811 2103 0,'0'0'3,"0"0"-3,0 0 16,0 0-12,0 0 4,0 0 1,0 0 2,-41 16-1,3 18-3,-15 23 3,-9 43-1,-9 32 0,1 9 2,8-17 0,8-16-2,13-25-2,12-17 2,4-16 0,4-9 2,0 1-3,1-1 2,3-16-1,5-9 0,4-7 1,8-9-2,0 0 1,74-149 1</inkml:trace>
    </iact:actionData>
  </iact:action>
  <iact:action type="add" startTime="223591">
    <iact:property name="dataType"/>
    <iact:actionData xml:id="d34">
      <inkml:trace xmlns:inkml="http://www.w3.org/2003/InkML" xml:id="stk34" contextRef="#ctx0" brushRef="#br0">15699 1772 0,'0'0'9,"0"0"-1,0 0 2,66 16-1,-16 17 0,12 25 1,0 33-1,0 25 0,-4 0 2,-4 8-3,-8-8 1,-13-8 1,-9-17-1,-7 0 0,-5-8 1,1-9-1,-5-7 0,-4-18 1,5-15-1,-9-10 0,0-7 1,0-17-2</inkml:trace>
    </iact:actionData>
  </iact:action>
  <iact:action type="add" startTime="223909">
    <iact:property name="dataType"/>
    <iact:actionData xml:id="d35">
      <inkml:trace xmlns:inkml="http://www.w3.org/2003/InkML" xml:id="stk35" contextRef="#ctx0" brushRef="#br0">15488 2558 0,'0'0'9,"0"0"-1,0 0 2,0 0-2,91 0 1,17-16 0,49-17 0,-4-9 2,-12 9-2,-17 8-1</inkml:trace>
    </iact:actionData>
  </iact:action>
  <iact:action type="add" startTime="224281">
    <iact:property name="dataType"/>
    <iact:actionData xml:id="d36">
      <inkml:trace xmlns:inkml="http://www.w3.org/2003/InkML" xml:id="stk36" contextRef="#ctx0" brushRef="#br0">16576 3726 0,'0'0'11,"0"0"-6,0 0 5,0 0-2,0 0 2,0 0-1,0 0 0,0 0 1,0 0-1,0-50 0,0-16 1,5-67-1,7-65 1,9-26-1,8 17 0,0 33 1,-5 42 0,5 8-2,4 16 1,-4 17 1,-8 33-1,-4 16 0,-5 9 1,0 8-1,1 9 1,-1 8-1,5-1 0,4 1 0,7 8 0</inkml:trace>
    </iact:actionData>
  </iact:action>
  <iact:action type="add" startTime="224605">
    <iact:property name="dataType"/>
    <iact:actionData xml:id="d37">
      <inkml:trace xmlns:inkml="http://www.w3.org/2003/InkML" xml:id="stk37" contextRef="#ctx0" brushRef="#br0">17313 2202 0,'0'0'8,"0"0"2,0 0-1,0 0 0,0 0 0,-8 42 1,-9-26-1,-8 9 0,-8-8 1,-4-1-1,0 1 1,4-1-1,4-7 0,4-1 1,4 0-1,5 0 0,-1-8 0,5 9 1,-1-9-1,5 0 0,4 0 1,0 0-1,-1 0 0,1 0 1,0 0-1,4 0 0,0 8 1,4 0-1,17 9 0,20 16 2,21 17-3,9-1 1,3 9 1,-8-8 0,-8 0-1,-12-9 0,-13 0 0,-12-7 1,-9-10 0,-4-7-1,-8-1 0,-4 1 0,-16 0 1,-22-1-2,-20 1 2,-25-17-1,-12 0 0,-17 0 0,-12 0 1,-5-17 0,9 1-1,25-9 1,29 0-1,20-8 0</inkml:trace>
    </iact:actionData>
  </iact:action>
  <iact:action type="add" startTime="225574">
    <iact:property name="dataType"/>
    <iact:actionData xml:id="d38">
      <inkml:trace xmlns:inkml="http://www.w3.org/2003/InkML" xml:id="stk38" contextRef="#ctx0" brushRef="#br0">17867 2368 0,'0'0'7,"0"0"6,0 0-7,0 0 3,62 0 1,-8 0-1,21-8 0,16-9 0,8 0 0,8 17 3,1 0-5,4-8 3,4 8 0,4-8-2,-5 0 2,-15-1 0,-18 9-2,-7 9 2,-30-9-1,-7 0 0,-14 8 0,-3-8 1,-8 8-1,-13-8 0</inkml:trace>
    </iact:actionData>
  </iact:action>
  <iact:action type="add" startTime="225956">
    <iact:property name="dataType"/>
    <iact:actionData xml:id="d39">
      <inkml:trace xmlns:inkml="http://www.w3.org/2003/InkML" xml:id="stk39" contextRef="#ctx0" brushRef="#br0">17851 2914 0,'0'0'8,"0"0"0,49-8 1,26 0 1,49-9-1,25 1 1,4-1-1,0-8 0,-8 9 0,0-1 1,-1 1-1,1-9 0,-8-8 1,-25-1-1,-30 10 0,-28-1 2,-17 0-3</inkml:trace>
    </iact:actionData>
  </iact:action>
  <iact:action type="add" startTime="226225">
    <iact:property name="dataType"/>
    <iact:actionData xml:id="d40">
      <inkml:trace xmlns:inkml="http://www.w3.org/2003/InkML" xml:id="stk40" contextRef="#ctx0" brushRef="#br0">19022 2045 0,'0'0'9,"0"0"-1,0 0 1,0 0 1,82 58-1,13-17 0,17-8 1,-8-8-1,-22-8 2,-24-9-3,-16 0 2,-18 1-1,-7-9 1,-5 8-2,-3-8 1,-5 8 1,-4 9-1,-21 16 1,-45 50-1,-62 41 0,-42 8 1,13-41 0,4-24-2</inkml:trace>
    </iact:actionData>
  </iact:action>
  <iact:action type="add" startTime="226635">
    <iact:property name="dataType"/>
    <iact:actionData xml:id="d41">
      <inkml:trace xmlns:inkml="http://www.w3.org/2003/InkML" xml:id="stk41" contextRef="#ctx0" brushRef="#br0">18124 1697 0,'0'0'9,"0"0"1,0 0-1,0 0-2,0 0 2,0 0 0,0 0 1,58 17-1,0 16 1,33 25-1,12 8 0,-8 0 2,-16-24 1,-17-9-2,-12-8-1,-13-1 0,-8-7 1,-4-9-1,-5 1 1,-3-1-1,3-16-4,5-17 4</inkml:trace>
    </iact:actionData>
  </iact:action>
  <iact:action type="add" startTime="226922">
    <iact:property name="dataType"/>
    <iact:actionData xml:id="d42">
      <inkml:trace xmlns:inkml="http://www.w3.org/2003/InkML" xml:id="stk42" contextRef="#ctx0" brushRef="#br0">18972 1341 0,'0'0'9,"0"0"-1,0 0 2,0 0-1,0 0 0,-33 66 1,0-8-1,-13 17 1,-8 16-1,-12 8 2,-4 1-3,4-18 1,16 1 0,9-17 1,16-16 0</inkml:trace>
    </iact:actionData>
  </iact:action>
  <iact:action type="add" startTime="227165">
    <iact:property name="dataType"/>
    <iact:actionData xml:id="d43">
      <inkml:trace xmlns:inkml="http://www.w3.org/2003/InkML" xml:id="stk43" contextRef="#ctx0" brushRef="#br0">17797 2119 0,'0'0'8,"0"0"1,54 0 1,33-8 0,74-25-2,46-8 2,12-17 2,-8-9-3,-37 18 1,-25 7-4,-13 17 3</inkml:trace>
    </iact:actionData>
  </iact:action>
  <iact:action type="add" startTime="228712">
    <iact:property name="dataType"/>
    <iact:actionData xml:id="d44">
      <inkml:trace xmlns:inkml="http://www.w3.org/2003/InkML" xml:id="stk44" contextRef="#ctx0" brushRef="#br0">20573 2293 0,'0'0'6,"0"0"3,0 0 1,0 0-1,0 0 1,-25-83-1,5 17 0,-14 0 0,-3 0 1,-8 16-1,-9 9 1,-12 24 0,-5 25 1,-15 34-3,-10 49 1,18 25-1,20 16 2,21-16-2,20-16 2,9-18 0,8-15-2,8-18 2,0 1-1,9-17 1,8-8 0,8-17-2,16-16 2,26-25-1,8-33 1,-9-1-1,-28 9 0,-17 17 0,-13 8 1,-8 16-1,1 1 0,-5 7 0,0 1 2,0 0-3,-4 0 1,0 8 1,4-9 0,0 18-2,5-1 2,15 33 0,18 17-1,3 17 0,-3-17 0,-13-17 0,-9-16 1,-7-8-1,-5-9 0,-4-8 1,-4-8 0</inkml:trace>
    </iact:actionData>
  </iact:action>
  <iact:action type="add" startTime="229327">
    <iact:property name="dataType"/>
    <iact:actionData xml:id="d45">
      <inkml:trace xmlns:inkml="http://www.w3.org/2003/InkML" xml:id="stk45" contextRef="#ctx0" brushRef="#br0">21086 1896 0,'0'0'9,"0"0"-1,0 0 2,4 50-2,9 24 1,7 50 0,13 25 0,13 0 2,-5-33-3,-8-33 2,-8-25-1,-8-17 1,-5-16-1,-4 0-1</inkml:trace>
    </iact:actionData>
  </iact:action>
  <iact:action type="add" startTime="229549">
    <iact:property name="dataType"/>
    <iact:actionData xml:id="d46">
      <inkml:trace xmlns:inkml="http://www.w3.org/2003/InkML" xml:id="stk46" contextRef="#ctx0" brushRef="#br0">22054 1714 0,'0'0'8,"0"0"1,0 0 0,0 0 1,0 0 0,-33 91-2,-41 41 2,-67 75 0,-53 58-1,-22 0 1,-19-8-1,19-34 0,18 1 0,8-17 1,24-16-1,21-26 0,29-49 0,29-33 1,38-50-1,24-25 0</inkml:trace>
    </iact:actionData>
  </iact:action>
  <iact:action type="add" startTime="232814">
    <iact:property name="dataType"/>
    <iact:actionData xml:id="d47">
      <inkml:trace xmlns:inkml="http://www.w3.org/2003/InkML" xml:id="stk47" contextRef="#ctx0" brushRef="#br0">16874 1796 0,'0'0'3,"0"0"-3,0 0 10,0 0 0,0 0-1,0 0 0,0 0 1,0 0-1,0 0 0,0 0 0,0 0 2,50 50-3,-29-25 3,8-8-3,4 7 1,8 1 0,-4 0 1,9 0-1,-5 0 1,-4-9-1,-8 1-1,-8-1 4,-4-7-5,-9-1 4,-4 0-3,-4 1 1,-8 7 1,-13 9-1,-16 16 0,-5 9 1,9-17-1</inkml:trace>
    </iact:actionData>
  </iact:action>
  <iact:action type="add" startTime="248682">
    <iact:property name="dataType"/>
    <iact:actionData xml:id="d48">
      <inkml:trace xmlns:inkml="http://www.w3.org/2003/InkML" xml:id="stk48" contextRef="#ctx0" brushRef="#br0">14864 3742 0,'0'0'4,"0"0"-4,0 0 13,0 0-8,0 0 5,0 0-1,0 0 1,0 0-1,0 0 0,0 0 0,0 0 1,49 0-1,-36 9 0,11-9 0,14 8 1,11 0-1,9 1 2,4 7-2,0-8-1,-4 1 2,-8-1 0,-5 0 0,-3-8-2,-1 8 1,5 1 0,7-1 1,18 0 0,16 9-1,4-9 0,0 0 0,-21 1 0,0-9 1,-20 8-1,4-8 0,4 8 2,8-8-2,13 0-1,12 0 2,4 0-1,0 0 2,-16-8-2,-13 8-1,-13-8 1,-7 8 1,-5-9-1,1 9 0,7-8 2,5 8-2,12 0-1,5 0 2,3 0-1,-8 0 1,-12 0 0,-4 0-2,-9 0 1,1-8 1,-5 8-1,0-8 0,-4 8 1,4 0 0,5 0-1,7 0 0,9 0 0,9 0 1,3 0-1,0 0 1,-4 0-2,-8 0 2,-4 0-1,-8-9 1,-5 9-1,-4-8 0,5 8 2,3-8-3,9 8 1,4-9 0,8 9 1,4 0-1,-3 0 1,-1-8 0,0 8-2,-4-8 1,-8 0 1,0-1-1,3 1 0,6 8 1,7-8-1,13 8 0,16 0 0,-8 0 1,0-8-1,-8-1 0,-5 1 1,9 0-1,17-1 1,16-7-1,4 8 0,-4-9 1,-13 0-1,-12 9 0,1 0 1,7 8 0,9-8-2,-5 8 2,-7 0-1,-9 0 0,16 0 0,26 8 1,36-8-1</inkml:trace>
    </iact:actionData>
  </iact:action>
  <iact:action type="add" startTime="254930">
    <iact:property name="dataType"/>
    <iact:actionData xml:id="d49">
      <inkml:trace xmlns:inkml="http://www.w3.org/2003/InkML" xml:id="stk49" contextRef="#ctx0" brushRef="#br0">13829 2616 0,'0'0'3,"0"0"-3,0 0 9,0 0 1,0 0-1,0 0-1,42-8 1,-26 0 0,5-1 1,-5 1-1,1 0 0,-5 8 1,1-8-1,-1 8 1,1-9-1,-1 9 1,0-8-2,1 0 2,-1 8-1,1-9 1,-1 9-1,0-8 1,-3 8-1,-1 0 0,0 0 0,1 0 1,3 0-1,9 8 0,-5 9 1,13 8 0,8 16 0,5 9-2,3 0 2,5 8-1,-5 0 1,-3-17-2,-1 0 2,-4 1-1,-3-9 0,-6-8 1,-3-9-1,-4 9 1,-4-8-1,-1-1 0,1 1 0,-1-1 1,1 1 1,3-1-3,-11 1 1,3-9 0,-4 1 0,1-1 1,-5 0-1,0-8 0</inkml:trace>
    </iact:actionData>
  </iact:action>
  <iact:action type="add" startTime="255559">
    <iact:property name="dataType"/>
    <iact:actionData xml:id="d50">
      <inkml:trace xmlns:inkml="http://www.w3.org/2003/InkML" xml:id="stk50" contextRef="#ctx0" brushRef="#br0">14913 2302 0,'0'0'8,"0"0"1,0 0 1,0 0-2,0 0 2,0 0-1,0 0 1,0 0-2,-37 74 2,-17 1-1,-49 57 1,-42 34 0,-8 8-1,58-67 0,41-32 1,17-26-1,16-7 0,0-9 0,9-8 2,4 0-3,-1-9 1,5-7 1</inkml:trace>
    </iact:actionData>
  </iact:action>
  <iact:action type="add" startTime="257205">
    <iact:property name="dataType"/>
    <iact:actionData xml:id="d51">
      <inkml:trace xmlns:inkml="http://www.w3.org/2003/InkML" xml:id="stk51" contextRef="#ctx0" brushRef="#br0">19063 3221 0,'0'0'6,"0"0"4,0 0-1,0 0 2,0 0-3,0 0 2,0 0-1,0 0 0,0 0 0,21-50 0,-9 9 3,0-9-3,5-8-2,4-17 3,4 9-1,3 0 0,-3 16 3,-4 17-2,-4 8 0,-5 9-1,-4 7-1,-4 9 0,0 9 2,5 24-1,7 41 0,13 34 1,4 16-2,-4-8 2,-8-8-1,-4-1 1,3-15-1,5-10 0,4-7 1,0-17-1,-4-17 0,-4-8 1,-9-8-2,0-8 2,-3-1 0,3-7-2,-12 7 2,4-8-1</inkml:trace>
    </iact:actionData>
  </iact:action>
  <iact:action type="add" startTime="257754">
    <iact:property name="dataType"/>
    <iact:actionData xml:id="d52">
      <inkml:trace xmlns:inkml="http://www.w3.org/2003/InkML" xml:id="stk52" contextRef="#ctx0" brushRef="#br0">19866 2682 0,'0'0'7,"0"0"3,0 0 0,0 0-2,0 0 1,-17 50 1,17-25-1,-8 0 0,4 0 2,-1 0-3,1-9 1,0 9 1,-4 0 1,-13 33-2,-33 33-1,-37 33 3,-24 17-3,15-34 1,30-40 0,29-18 2,3-7-3,14-17 3,7-1-4,5-7 2</inkml:trace>
    </iact:actionData>
  </iact:action>
  <iact:action type="add" startTime="263053">
    <iact:property name="dataType"/>
    <iact:actionData xml:id="d53">
      <inkml:trace xmlns:inkml="http://www.w3.org/2003/InkML" xml:id="stk53" contextRef="#ctx0" brushRef="#br0">14131 3345 0,'0'0'3,"0"0"-2,0 0 9,50 8-1,28 0 0,42-8 0,17 0 0,0 0 2,11 0 1,14 0-6,12 9 3,16-9 0,0 8 0,1 9 0,15-9 2,5 0-3,-4-16 1,4-25 1</inkml:trace>
    </iact:actionData>
  </iact:action>
  <iact:action type="add" startTime="263711">
    <iact:property name="dataType"/>
    <iact:actionData xml:id="d54">
      <inkml:trace xmlns:inkml="http://www.w3.org/2003/InkML" xml:id="stk54" contextRef="#ctx0" brushRef="#br0">19212 3626 0,'0'0'8,"0"0"2,0 0-1,0 0-1,0 0 0,0 0 2,0 0-1,0 0 1,0 0-1,0 0 2,0 0-3,0 0 1,0 0 0,0 0 0,0 0 1,0 0 0,0 0-1,0 0 0,0 0 0,0 0 0,0 0 1,0 0-1,0 0 0,0 0 1,0 0-1,0 0 2,0 0-4,0 0 4,0 0-3,0 0 3,54 9-3,4 7 3,28-7-3,14-1 1,-5 0 1,0-8 1,9 0-4,16 0 3,24 0 0,14-8-2,11-9 4,13 1-5,0-1 2,0-8 1,-8-8-1,-4 0 0,3-17 1,-19-8-1,-26 0 1</inkml:trace>
    </iact:actionData>
  </iact:action>
  <iact:action type="add" startTime="282066">
    <iact:property name="dataType"/>
    <iact:actionData xml:id="d55">
      <inkml:trace xmlns:inkml="http://www.w3.org/2003/InkML" xml:id="stk55" contextRef="#ctx0" brushRef="#br0">4731 6028 0,'0'0'3,"0"0"-2,0 0 8,0 0 1,0 0-1,0 0 2,0 0-4,0 0 3,0 0-1,0 0 1,0 0-1,0 0 0,4-42 1,0 38-1,1 0 0,-1 0 0,4 0 1,0 0 0,1 0-1,-1-1 0,0 1 1,4 4-1,5 0 0,4 0 1,4 0-1,4 0 0,-1 4 1,6 1-1,-1-5 0,4 0 1,0 0-1,0 0 1,1 0 1,3-5 1,0 1-3,5-4 4,4 0-10,3-1 6,9 5 6,-8 4-11,0 0 5,0 0 3,0 0 0,-1 0-8,1 0 6,0 0 1,-4-4 2,-1 0-9,1 0 5,-1 0 3,9 0-1,0-1-6,4 1 4,-4 4 3,0 0 0,-8 0-8,0 0 6,-1 0 2,1-4 0,4 0-8,16-4 5</inkml:trace>
    </iact:actionData>
  </iact:action>
  <iact:action type="add" startTime="283572">
    <iact:property name="dataType"/>
    <iact:actionData xml:id="d56">
      <inkml:trace xmlns:inkml="http://www.w3.org/2003/InkML" xml:id="stk56" contextRef="#ctx0" brushRef="#br0">11053 5991 0,'0'0'7,"0"0"2,0 0 2,0 0-4,0 0 5,0 0-5,0 0 2,0 0 1,0 0-1,0 0 0,0 0 3,0 0-3,0 0-2,0 0 3,17-42-1,-9 38 1,0 0-1,5 0 1,3 0 0,1-1-2,3 1 1,9 0 1,4 4-1,9 0 0,12 4 0,-1 0 1,9 1-1,0-5 1,5 0 0,-5-5-1,4 1 0,4 0 1,-4 0-1,1 4 0,-1 0 1,0 0-1,0 0 0,0 0 0,5-4 1,-9 0-1,0-5 0,-4 1 1,-9 4-1,1 0 1,-4 0-1,-1 0 0,-4 4 0,1 0 3,-5 0-4,0 0 1,1 0 0,-1-4 0,0-1 0,0 1 2,1 4-3,-1-4 1,-4 0 2,0 0-2,4 0-1,0 0 2,5-1-1,3 5 0,1 0 2,-1 0-3,5-4 1,0 4 1,-5 0 0,5 0-2,-1-4 2,1 0-1,0 0 1,4 0-1,-9 0 0,1 4 1,3 0-1,-3 0 0,3 0 0,1 0 1,-4 0-1,-1 0 0,-4 0 1,1 0-1,-1 0 0,5 0 0,3 0 1,-3 4-1,3-4 1,1 0-1,-4 0 0,-1 0 0,1 0 1,-1 0-1,1 4 1,-1 0 0,-3 0-2,-1 0 1,0 0 1,-3 1-1,-5-1 1,0 0-1,-4 0 0,0 0 1,0 0-1,0-4 0,0 0 1,-1 0-1,1 0 1,5 0-1,7 4 0,17 1 0</inkml:trace>
    </iact:actionData>
  </iact:action>
  <iact:action type="add" startTime="297312">
    <iact:property name="dataType"/>
    <iact:actionData xml:id="d57">
      <inkml:trace xmlns:inkml="http://www.w3.org/2003/InkML" xml:id="stk57" contextRef="#ctx0" brushRef="#br0">5807 14553 0,'0'0'2,"0"0"0,0 0 7,0 0 1,0 0-1,0 0 1,0 0-2,0 0 2,-17-50-1,5 29 1,-5-4-1,1-4 1,-9 5-1,4 3 0,-4 0 0,1 1 0,-1-1 0,-4 0 2,-4 0-3,-4 5 2,-5-1-1,-3 1 1,3 3-1,5 5 1,-4 4-2,3 0 2,5 0-1,4 4 0,-4 0 1,4 0-1,0 0 0,0 4 1,5 0-1,-1 0 0,0 4 1,0 5 0,4-1-1,1 5 0,-1 3 0,4 5 0,1 0 1,-1 4 0,5 4-1,0 0 0,-1 0 0,1 1 1,-1-5-1,5 0 0,0 0 1,-1-5-1,5 1 0,0-4 1,4 0-1,0-1 0,0 1 1,0 0-1,0-1 1,0 1-1,4 4 1,0 0-1,5 4 0,-1 4 0,9 4 1,-9 0-1,4-3 0,5-5 0,4 0 2,7 0-2,6-1 0,7 1 0,9 0 0,-1 0 1,5-4-1,-8-4 1,-1-4-2,-8-5 2,-4-4 0,-4-4-1,-4 1 0,0-5 0,-4-5 1,-1-3-1,1-4 1,0-5-1,4-8 0,-1-4 0,-3-4 1,0 0-1,4-4 0,-1 0 2,5-5-2,4-3-1,1-9 2,-5-8-1,-13 0 0,-12 4 1,-12-5-1,-17-19 1,-4-18-1,-4-16 0</inkml:trace>
    </iact:actionData>
  </iact:action>
  <iact:action type="add" startTime="302724">
    <iact:property name="dataType"/>
    <iact:actionData xml:id="d58">
      <inkml:trace xmlns:inkml="http://www.w3.org/2003/InkML" xml:id="stk58" contextRef="#ctx0" brushRef="#br0">13362 14946 0,'0'0'4,"0"0"-4,0 0 17,-42 50-16,34-38 8,0-4 0,8 1 1,-9-5 1,5 0-3,4 0 1,0 0 0,0 0 2,0 1-3,4-1 3,5 0-4,-5-4 4,8 0-3,5 0 3,12 0-3,12 0 1,21 0 0,21 4 1,16 4-1,1 5 1,-9-9 0,-9-4-2,5 0 2,13 4-1,15 4 1,5 5-1,-8 3 0,-17-8 0,-16-3 1,12-5-1,21-5 0,41-19 1,29-47-1</inkml:trace>
    </iact:actionData>
  </iact:action>
  <iact:action type="add" startTime="344717">
    <iact:property name="dataType"/>
    <iact:actionData xml:id="d59">
      <inkml:trace xmlns:inkml="http://www.w3.org/2003/InkML" xml:id="stk59" contextRef="#ctx0" brushRef="#br0">8699 8247 0,'0'0'3,"0"0"-3,0 0 9,0 0 1,0 0-2,45 0 1,-24 0 0,4 0 1,0 0 1,-5 0-4,5 0 3,-12 0-1,3 0 1,1 0-1,3-4 0,5 4 0,4-4 1,17 0-1,20-1 1,21 1 0,12 0-1,13-4 0,4-5 0,8 1 1,8 0-1,-4 3 0,-12 5 0,-8-4 2,-9 0-3,-8-1 1,-4 1 1,-8 0-1,-9 0 0,-24 3 1,-9 1-1,-12 4 1,-9 0-1,-3 0 0,-9 0 0,-4 0 1,0 0 0</inkml:trace>
    </iact:actionData>
  </iact:action>
  <iact:action type="add" startTime="345235">
    <iact:property name="dataType"/>
    <iact:actionData xml:id="d60">
      <inkml:trace xmlns:inkml="http://www.w3.org/2003/InkML" xml:id="stk60" contextRef="#ctx0" brushRef="#br0">9783 7593 0,'0'0'7,"0"0"2,0 0 2,0 0-2,0 0 1,0 0-3,0 0 3,-42 37 0,34-16-1,-4 12 0,-1 8 0,5 9 1,-4 12-1,3 17 3,5 20-5,0 21 3,0 17-1,4 0 0,4-13 1,4-12-1,1-21 0,-5-21 0,4-16 1,-8-17-1,0-12 2,0-9-3,4-7 1</inkml:trace>
    </iact:actionData>
  </iact:action>
  <iact:action type="add" startTime="383355">
    <iact:property name="dataType"/>
    <iact:actionData xml:id="d61">
      <inkml:trace xmlns:inkml="http://www.w3.org/2003/InkML" xml:id="stk61" contextRef="#ctx0" brushRef="#br0">4768 10367 0,'0'0'4,"0"0"-4,0 0 8,0 0 1,0 0 1,0 0-1,0 0 0,0 0 2,0 0-3,0 0 1,0 0 1,0 0-1,50-21 0,-4 21 2,16 0-3,12 0 1,13-4 1,8 0 0,13 0-1,8 0 0,-5 4 0,1 0 0,-4-5 1,3 1 1,13 0-3,13 4 1,-5 4 2,-16 0-3,-17 1 1,1-1 1,3 0-1,13-4 0,12 4 0,-8 0 0,-8-8 1,8 0 0,16-4-1,18-1 0,-10 1 0,-15 4 1,-18-4-1,1-5 0,4 1 1,8 3-1,0 5 1,-12 0-1,0-4 0,3 0 0,10-1 1,-1 5-1,-4 8 1,-13 5-1,-12-5 1,0 0-1,9 0 0,16 0 0,12 4 1,-8 5-1,1-1 0,-1 1 1,20 3-1,10 1 0,-10 4 1,-20-1-1,-12 1 0,12 0 1,21-5-1,8 1 1,-20-5-1,-5 5 0,13-1 1,12-3 0,0-1 1,0 1 1,-8-5-1,8 4-7,4-3 5,-4-5 2,-12 0-1,-1 4 1,1 0 2,12 1-11,-8-1 10,-13-4-2,1 4 4,7-3-12,13-5 8,5 0 1,28-9 0,29-7 0,29-9-8</inkml:trace>
    </iact:actionData>
  </iact:action>
  <iact:action type="add" startTime="384703">
    <iact:property name="dataType"/>
    <iact:actionData xml:id="d62">
      <inkml:trace xmlns:inkml="http://www.w3.org/2003/InkML" xml:id="stk62" contextRef="#ctx0" brushRef="#br0">12749 16925 0,'0'0'9,"0"0"0,0 0-1,0 0 1,0 0-1,0 0 2,-4 46-1,-12 24 3,-9 50-4,-4 21 0,-4-13 3,16-28-2,9-30 1,8-20-2,8-13 1,9-8 1,16-4-1,21-9 1,20-12-2,30-8 2,40-12-1,26-17 0,16-13 1</inkml:trace>
    </iact:actionData>
  </iact:action>
  <iact:action type="add" startTime="385057">
    <iact:property name="dataType"/>
    <iact:actionData xml:id="d63">
      <inkml:trace xmlns:inkml="http://www.w3.org/2003/InkML" xml:id="stk63" contextRef="#ctx0" brushRef="#br0">12907 16283 0,'0'0'8,"0"0"2,0 0 0,0 0-3,41 13 2,33-9 0,63 0 3,53-4-5,5 0 3,-34 4-1,-37 0 1</inkml:trace>
    </iact:actionData>
  </iact:action>
  <iact:action type="add" startTime="385289">
    <iact:property name="dataType"/>
    <iact:actionData xml:id="d64">
      <inkml:trace xmlns:inkml="http://www.w3.org/2003/InkML" xml:id="stk64" contextRef="#ctx0" brushRef="#br0">12555 17174 0,'0'0'7,"0"0"3,66-13 1,83-28-3,145-38 3,95-16-4</inkml:trace>
    </iact:actionData>
  </iact:action>
  <iact:action type="add" startTime="385485">
    <iact:property name="dataType"/>
    <iact:actionData xml:id="d65">
      <inkml:trace xmlns:inkml="http://www.w3.org/2003/InkML" xml:id="stk65" contextRef="#ctx0" brushRef="#br0">13974 17231 0,'0'0'7,"0"0"2,87-4 1,78-16-1,92-13 1,4-5-1,-46 9 0,-71 9 1,-48 7 0,-30-3-2,-17-9 1</inkml:trace>
    </iact:actionData>
  </iact:action>
  <iact:action type="add" startTime="385690">
    <iact:property name="dataType"/>
    <iact:actionData xml:id="d66">
      <inkml:trace xmlns:inkml="http://www.w3.org/2003/InkML" xml:id="stk66" contextRef="#ctx0" brushRef="#br0">14528 16490 0,'0'0'7,"0"0"2,0 54 0,21 99 1,33 150 0,16 53-1,-16-100 0,-17-102 0,-16-101 2,-9-57-4</inkml:trace>
    </iact:actionData>
  </iact:action>
  <iact:action type="add" startTime="385877">
    <iact:property name="dataType"/>
    <iact:actionData xml:id="d67">
      <inkml:trace xmlns:inkml="http://www.w3.org/2003/InkML" xml:id="stk67" contextRef="#ctx0" brushRef="#br0">16034 16027 0,'0'0'8,"0"0"1,-16 41-1,-5 71 1,-20 95 0,-9 58 2,17-62 0,12-71-4,13-49 2,8-29 1,12-17-1,26-4 0,40 0 1,55 0-1,32-20 0,13-17 0,-8-34 1,-38-24 0,-41-16-1,-37-13 0</inkml:trace>
    </iact:actionData>
  </iact:action>
  <iact:action type="add" startTime="386136">
    <iact:property name="dataType"/>
    <iact:actionData xml:id="d68">
      <inkml:trace xmlns:inkml="http://www.w3.org/2003/InkML" xml:id="stk68" contextRef="#ctx0" brushRef="#br0">15968 16225 0,'0'0'8,"0"0"2,0 0-1,46 17 0,57-5 0,92 5 1,36-9 0,-7-4 2,-38 0-2,-50-4-1</inkml:trace>
    </iact:actionData>
  </iact:action>
  <iact:action type="add" startTime="386324">
    <iact:property name="dataType"/>
    <iact:actionData xml:id="d69">
      <inkml:trace xmlns:inkml="http://www.w3.org/2003/InkML" xml:id="stk69" contextRef="#ctx0" brushRef="#br0">15939 16817 0,'0'0'7,"0"0"2,0 0 0,0 0 0,124-16 2,58-9-3,79-21 2</inkml:trace>
    </iact:actionData>
  </iact:action>
  <iact:action type="add" startTime="386491">
    <iact:property name="dataType"/>
    <iact:actionData xml:id="d70">
      <inkml:trace xmlns:inkml="http://www.w3.org/2003/InkML" xml:id="stk70" contextRef="#ctx0" brushRef="#br0">18041 16362 0,'0'0'8,"0"0"2,0 0 0,-103 108-2,-59 66 1,-65 86 3,36-11-5,63-75 2,49-71 1,34-49 1,16-29-4</inkml:trace>
    </iact:actionData>
  </iact:action>
  <iact:action type="add" startTime="386677">
    <iact:property name="dataType"/>
    <iact:actionData xml:id="d71">
      <inkml:trace xmlns:inkml="http://www.w3.org/2003/InkML" xml:id="stk71" contextRef="#ctx0" brushRef="#br0">17532 16085 0,'0'0'8,"0"0"1,13 74 1,28 71-1,38 99 1,7 30-1,-7-43 0,-21-69 0,-21-54 1,-4-38-1,-20-29 0,-5-20 0</inkml:trace>
    </iact:actionData>
  </iact:action>
  <iact:action type="add" startTime="386872">
    <iact:property name="dataType"/>
    <iact:actionData xml:id="d72">
      <inkml:trace xmlns:inkml="http://www.w3.org/2003/InkML" xml:id="stk72" contextRef="#ctx0" brushRef="#br0">16833 16913 0,'0'0'8,"0"0"2,0 0 0,83 12-2,95-12 2,153-16 0,86-18-1,-19-15 0,-80-13 0,-99-9 1,-74-7-1</inkml:trace>
    </iact:actionData>
  </iact:action>
  <iact:action type="add" startTime="387070">
    <iact:property name="dataType"/>
    <iact:actionData xml:id="d73">
      <inkml:trace xmlns:inkml="http://www.w3.org/2003/InkML" xml:id="stk73" contextRef="#ctx0" brushRef="#br0">18798 16673 0,'0'0'7,"0"0"3,-16 74-2,-1 54 1,-8 55 0,5-18 1,7-53 0,-3-54-1,-5-41 1</inkml:trace>
    </iact:actionData>
  </iact:action>
  <iact:action type="add" startTime="387255">
    <iact:property name="dataType"/>
    <iact:actionData xml:id="d74">
      <inkml:trace xmlns:inkml="http://www.w3.org/2003/InkML" xml:id="stk74" contextRef="#ctx0" brushRef="#br0">18906 15873 0,'0'0'7,"0"0"3,20 50-1,22 41 0</inkml:trace>
    </iact:actionData>
  </iact:action>
  <iact:action type="add" startTime="387433">
    <iact:property name="dataType"/>
    <iact:actionData xml:id="d75">
      <inkml:trace xmlns:inkml="http://www.w3.org/2003/InkML" xml:id="stk75" contextRef="#ctx0" brushRef="#br0">20081 16594 0,'0'0'7,"0"0"2,0 0 0,0 0 1,0 0-1,-66-37 0,12 24 0,-21 21 1,-28 46-1,-30 54 2,9 33-3,33-13 1,42-33 1,24-28-1,17-22 0,16-12 1,13-8-1,12-13 0,20-16 1,47-29-1,40-41 0,9-38 2,-20-16-2,-34 3-1,-33 26 2,-21 24-1,-12 22 0,-8 19 1,-13 10-1,0 3 0,-4 4 1,1 5-1,-1 4 0,-4 4 1,0-1-1,0 1 1,0 4-1,0 17 1,-9 45-1,-11 104 1,-5 94-1,-4-3 1,4-42-2,9-49 2,3-38 0</inkml:trace>
    </iact:actionData>
  </iact:action>
  <iact:action type="add" startTime="388226">
    <iact:property name="dataType"/>
    <iact:actionData xml:id="d76">
      <inkml:trace xmlns:inkml="http://www.w3.org/2003/InkML" xml:id="stk76" contextRef="#ctx0" brushRef="#br0">10768 18374 0,'0'0'9,"0"0"-1,0 0 0,0 0 1,45 0 0,30 0 1,61 0-1,92-8 1,65-9-1,-3-3 1,29-5-1,-9 0 0,25 0 0,46-4 1,8 8-1,57-8 0,5 0 1,13 5-1,-1-9 1,-33 12-1,-32 4 0,-10 1 0,-19 7 1,7-3-1,9 4 0,33-5 1,33-3-1,16-9 0,17-12 1,-4-21-1,-4-17 0</inkml:trace>
    </iact:actionData>
  </iact:action>
  <iact:action type="add" startTime="388850">
    <iact:property name="dataType"/>
    <iact:actionData xml:id="d77">
      <inkml:trace xmlns:inkml="http://www.w3.org/2003/InkML" xml:id="stk77" contextRef="#ctx0" brushRef="#br0">20362 15430 0,'0'0'7,"0"0"2,0 0 2,0 0-3,0 0 1,0 0 0,0 0 1,-41-16-1,37 16 0,-1 4 1,1 4 0,0 21-2,-4 58 2,-9 104-1,-3 119 2,-5 30 1,4-38-7,9-49 5,8-46-1</inkml:trace>
    </iact:actionData>
  </iact:action>
  <iact:action type="add" startTime="394525">
    <iact:property name="dataType"/>
    <iact:actionData xml:id="d78">
      <inkml:trace xmlns:inkml="http://www.w3.org/2003/InkML" xml:id="stk78" contextRef="#ctx0" brushRef="#br0">11194 4782 0,'0'0'3,"0"0"-2,0 0 9,0 0-1,0 0 1,0 0-1,0 0 1,-4 53-2,-5 22 4,1 49-5,4 29 3,4 5 0,4-22-1,0-32 0,0-30 0,0-24 1,1-17-1,3-12 2,0-9-4</inkml:trace>
    </iact:actionData>
  </iact:action>
  <iact:action type="add" startTime="394831">
    <iact:property name="dataType"/>
    <iact:actionData xml:id="d79">
      <inkml:trace xmlns:inkml="http://www.w3.org/2003/InkML" xml:id="stk79" contextRef="#ctx0" brushRef="#br0">11525 4628 0,'0'0'7,"0"0"3,0 0-1,58 25 0,-5-4 0,26 8 1,16-4 0,9-5-2,3-11 3,-3-1-3,16 4 1,29 1 1,8-1-1,4-3 0,-12-9 1,-17 0-1,9 0 0,8-9 1,-4-3 0,-9-9-1,-11 0 1,-14 5-1,5 4-1,-4 3 2,-5 1-1,-16 0 1,-16-1-1,-17 1 0,-9 0 2,-3 0-2,-5 3-1,1 1 2,-5 4-1,-8 0 1,-4 0-2,0 4 3,3 1-1,1-1-3,13 4 3,7 4-1,1 1 1,4 3-1,-9-3 1,-7-1 0,-5-4-2,-8 1 2,-5-1-1,-3 0 0,-1 5 1,1-1-1,-1 5 1,1 3-2,4 9 2,4 5 0,3 3-2,1 4 2,-4-4-1,-4 1 2,-5 3-3,-3 9 1,-1 12 1,9 17-1,0 8 0,-1-1 1,1-11-1,-4-17 0,-13-8 0,0-9 1,0-4-1,-4-4 1,0-4-1,0 0 0,0-4 0,-4-4 1,0-4-1,0-1 1,-42 21-1,-103 46 1</inkml:trace>
    </iact:actionData>
  </iact:action>
  <iact:action type="add" startTime="399617">
    <iact:property name="dataType"/>
    <iact:actionData xml:id="d80">
      <inkml:trace xmlns:inkml="http://www.w3.org/2003/InkML" xml:id="stk80" contextRef="#ctx0" brushRef="#br0">4942 15397 0,'0'0'3,"0"0"-2,0 0 8,0 0 2,0 0-4,0 0 3,0 0-1,0 0 1,0 0-1,0 0 0,0 0 1,0 0 1,0 0-3,42 0 1,-38 0 1,0 0 1,0 0-4,0 0 2,0 0 1,0 0-1,0 0 1,5 0-2,-1 0 2,9 0-1,-9 0 1,8 0-1,5 0 0,0 0 0,4 0 1,-1 0-1,1 0 0,0 4 1,0-4-1,0 0 2,4 0-2,0 0 0,4 0-1,4 0 3,4 0-3,5 0 2,-1 0 0,-3 0-2,-1 0 1,-12 0 1,4 0-1,0 5 1,0-1-1,0 0 1,-4 0-1,0 0 0,5 0 0</inkml:trace>
    </iact:actionData>
  </iact:action>
  <iact:action type="add" startTime="401932">
    <iact:property name="dataType"/>
    <iact:actionData xml:id="d81">
      <inkml:trace xmlns:inkml="http://www.w3.org/2003/InkML" xml:id="stk81" contextRef="#ctx0" brushRef="#br0">6969 15952 0,'0'0'7,"0"0"2,0 0 0,0 0 0,0 0 1,0 62-1,-20 108 2,-9 124-2,-8 8-1,-1-78 2,9-71-1,13-50 1,12-36-1,4-22 0,8-3 1,13-5-1,20 0 0,38-4 1,28-12-1,21-21 0,21-21 1,-4-12 1,-8-12-4,-9-13 3,-25-21 0,-7-33-2</inkml:trace>
    </iact:actionData>
  </iact:action>
  <iact:action type="add" startTime="402296">
    <iact:property name="dataType"/>
    <iact:actionData xml:id="d82">
      <inkml:trace xmlns:inkml="http://www.w3.org/2003/InkML" xml:id="stk82" contextRef="#ctx0" brushRef="#br0">7040 15795 0,'0'0'8,"0"0"1,0 0 1,0 0-2,0 0 2,0 0-1,116 12 0,24-4 0,34 5 1,4 3 0,-17 5-1,-20 4 0,-33 0 1,-30-4-1</inkml:trace>
    </iact:actionData>
  </iact:action>
  <iact:action type="add" startTime="402548">
    <iact:property name="dataType"/>
    <iact:actionData xml:id="d83">
      <inkml:trace xmlns:inkml="http://www.w3.org/2003/InkML" xml:id="stk83" contextRef="#ctx0" brushRef="#br0">6812 16412 0,'0'0'8,"0"0"2,0 0-1,46-4 1,65-5-2,109-20 1,98-20 1,22-5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6T00:37:0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91">
    <iact:property name="dataType"/>
    <iact:actionData xml:id="d0">
      <inkml:trace xmlns:inkml="http://www.w3.org/2003/InkML" xml:id="stk0" contextRef="#ctx0" brushRef="#br0">9853 5705 0,'0'0'1,"0"0"3,0 0 5,0 0-1,0 0 2,0 0-1,91-29 1,-8-4-2,4-4 2,-9-1 0,-7 9-1,-13 9 1,0 3-1,4 0 1,8 5-1,9 0 0,3-1 1,5 1-1,-8-5 0,-1 1 1,1 3-1,12 1 0,8 4 1,9-1-1,4 1 0,4 0 1,8-1-1,8 5 0,9 0 0,-9 4 1,-4-4-1,5 0 1,7 4-1,14 0 0,11 4 1,13 4-1,12 5 0,-4-1 1,5 9-1,-9 0 0,12-9 1,30-12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15B7F410-446F-4590-A36E-B58ADE71B43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1E32E0F6-DFD0-4D46-BA9A-8C3173112BA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A3FB6A7-02A8-407A-AE75-56C6B8C125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93822A3D-9E17-4A45-92E0-EB3353B6E31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202319F6-0468-4D04-832B-30E12D2911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A70E083-1C8D-489E-AD04-4C69A3FAB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B846CC3-358E-4EEA-8656-69D296D982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46154BE5-EE1D-438F-BA3B-8ACF097AC9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CE1FBA1F-1D16-472E-9FFC-20AD17FDA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110F7CB6-AAA8-4EB0-87D9-35C9BC03B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708E094-300D-4045-8C5D-C0298C76725B}" type="slidenum">
              <a:rPr lang="en-US" altLang="zh-CN" sz="1200" smtClean="0"/>
              <a:pPr/>
              <a:t>14</a:t>
            </a:fld>
            <a:endParaRPr lang="en-US" altLang="zh-CN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7ADA77C-BF25-4E87-BA99-B21E736673C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B2890BD3-4881-4A3D-9482-67C5F19E42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3A29E470-4FA7-4067-B540-26B388F1B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B235D130-253D-4F00-A84B-CE88A1688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17EAC15-92BE-4EA9-A6F0-51B3FF943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6F378090-9417-463F-806B-A8915A14B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42E686F7-63BD-4A5E-B322-DFB52DEF5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C3E8D1A-1F4E-44CE-8C09-DF6E2BA1D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D864597A-FE61-4ABF-930F-555B84672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80EA2F0A-9F81-48F5-B694-DA78452919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EBC527C-7214-4EB1-AAAE-8B3C1A61B1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EB0CC2FE-16DB-4A35-BCE9-187E0CAF24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3B631EA7-7CEA-43E9-BBEF-1E464F7033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97E2B6C-1855-417E-A34A-19CC081D68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1375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13C1A2-EC8B-445C-A423-F47A386E67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723FB06-A149-4847-99D3-164350FF21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845A1A0-6305-4091-B0B0-54DD92942D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96511-AB67-4140-9B2D-FC92A421EA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75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5BF3DF0-9988-487D-8760-A9990AD85E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DB8220B-E705-4BDF-B5AE-A6F48972A4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E1D5AD2-1898-46C9-8178-EEA04A2512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9371E-4F85-4EE3-B440-840CD93482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192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E053F47-A65E-418A-A4C2-0E4597AEA8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2A1FB8B-75EA-4E74-8AFA-83B66B099E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F418E7A-A0FA-43FC-8954-1F63CE7063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FF7E9-BFF5-4499-8B4F-A5809B1436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452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6C05620-37C8-4B0E-B875-8FB868A9AA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6F07943-03FA-416A-9D84-FC3BB0E933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EB03035-9F33-4FE4-9ECB-6922613254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1D6A74-BA6C-4CE6-B2E6-76DD438045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0020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6E2D6F7-218E-44FF-BD50-8839283C5E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308D3EE-0D40-4A56-930F-A4F59E1979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981BBC8-6C6F-49B8-83AF-F4B5BBFFBA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B137-77C7-47CC-8BE5-8FCCAC8499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317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DC02B1A1-2BF8-4FA7-B788-350F48E1EF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B647300-3F25-443A-A16F-29D62DF808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A8DA00B-3492-4BF3-A07C-05C3C71EF3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07A50-C02F-4F7F-BF21-CBCA0E38C4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18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558F09C-3064-4571-B5B8-63AB63E78B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4DFA0F6-AF20-438E-BB18-2E0A960155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E540E35-9D29-479D-B82D-5C8C6961FA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79606-B164-417F-ACE5-7E74B25514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75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B242670-5AF7-4F1A-862B-55E39DF6B2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17166B60-D4E7-46E6-B02F-398EDAABEC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73EF46B1-14BE-435E-AAA2-6ED732EF9F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A83C0-151F-402C-8C54-C2CD61135B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226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F8CC8C3-D83B-47E1-B0D5-8E9788FD70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549F8DD-3A1C-4B12-BB47-EEB5BC0E3A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7AE4E97-3BBC-4737-8831-27A3A76DC4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01D4A-45AD-4CDD-A5CD-5E7F343A55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783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2D205CC-F6BE-4A6A-9C6E-D6DD355E83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E762A26-6E11-498B-84C9-AABBF128E5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9A76819-FD27-46B8-A0F9-C218A99D02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0E1CC-3BD4-462F-A8B1-258CB409C2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47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F52D3D2-7E6F-4AE1-8585-F7540DDA639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DBEF95E-9C81-4DC7-B3A9-72575E33D87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93ED573-C34A-4453-9CB5-378DE543304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2049BF8-7852-455B-93FE-628BE1B7568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15086F2-ED36-473A-8DE9-C6F0E96A029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7FEF0-E76F-4753-9E13-7BC0AD99BA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5714FCD-DD3F-4B4B-9373-65ED7772B59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660B8536-6F48-447C-B953-870D3F03D5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384C1E5B-23F4-456C-931A-56961E2755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C868524E-B656-4BA4-953D-376C889A74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2A2F4E23-ACA0-4604-9038-E54A3B0CDBC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B598E804-2AA6-43F4-9D9E-982E82F8A3C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7AEADAB6-97D2-44F8-B141-87C1F1C25B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microsoft.com/office/2011/relationships/inkAction" Target="../ink/inkAction12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4.png"/><Relationship Id="rId5" Type="http://schemas.microsoft.com/office/2011/relationships/inkAction" Target="../ink/inkAction13.xml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5A4C875-8805-4D29-83FE-A2B95E3E2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4.5 </a:t>
            </a:r>
            <a:r>
              <a:rPr lang="zh-CN" altLang="en-US"/>
              <a:t>自底向上语法分析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4BCC5D5-EA1F-4003-ACB5-2A9C47920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“</a:t>
            </a:r>
            <a:r>
              <a:rPr lang="zh-CN" altLang="en-US"/>
              <a:t>移进－归约”分析方法，</a:t>
            </a:r>
            <a:r>
              <a:rPr lang="en-US" altLang="zh-CN">
                <a:solidFill>
                  <a:srgbClr val="FF3300"/>
                </a:solidFill>
              </a:rPr>
              <a:t>shift-reduce</a:t>
            </a:r>
          </a:p>
          <a:p>
            <a:pPr eaLnBrk="1" hangingPunct="1"/>
            <a:r>
              <a:rPr lang="zh-CN" altLang="en-US"/>
              <a:t>将符号串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归约</a:t>
            </a:r>
            <a:r>
              <a:rPr lang="zh-CN" altLang="en-US"/>
              <a:t>为文法开始符号</a:t>
            </a:r>
          </a:p>
          <a:p>
            <a:pPr eaLnBrk="1" hangingPunct="1"/>
            <a:r>
              <a:rPr lang="zh-CN" altLang="en-US"/>
              <a:t>算法优先分析法、</a:t>
            </a:r>
            <a:r>
              <a:rPr lang="en-US" altLang="zh-CN"/>
              <a:t>LR</a:t>
            </a:r>
            <a:r>
              <a:rPr lang="zh-CN" altLang="en-US"/>
              <a:t>分析法</a:t>
            </a:r>
          </a:p>
          <a:p>
            <a:pPr eaLnBrk="1" hangingPunct="1"/>
            <a:r>
              <a:rPr lang="zh-CN" altLang="en-US"/>
              <a:t>每个归约步骤</a:t>
            </a:r>
          </a:p>
          <a:p>
            <a:pPr lvl="1" eaLnBrk="1" hangingPunct="1"/>
            <a:r>
              <a:rPr lang="zh-CN" altLang="en-US"/>
              <a:t>一个特定的子符号串匹配某个产生式的右部</a:t>
            </a:r>
          </a:p>
          <a:p>
            <a:pPr lvl="1" eaLnBrk="1" hangingPunct="1"/>
            <a:r>
              <a:rPr lang="zh-CN" altLang="en-US"/>
              <a:t>将这个子符号串替换为产生式左部的</a:t>
            </a:r>
            <a:r>
              <a:rPr lang="en-US" altLang="zh-CN"/>
              <a:t>NT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E762E89-A78E-4A73-8A08-F83441A33F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5320" y="396360"/>
              <a:ext cx="7197480" cy="4425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E762E89-A78E-4A73-8A08-F83441A33F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5960" y="387000"/>
                <a:ext cx="7216200" cy="4444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9415F1B-FA66-4F64-9FC8-8CE3C919F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935"/>
    </mc:Choice>
    <mc:Fallback xmlns="">
      <p:transition spd="slow" advTm="390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95EDD92-8B4F-4701-B287-C4F7A679F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基本操作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EF17BB-4767-449D-9575-C12407C126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移进（</a:t>
            </a:r>
            <a:r>
              <a:rPr lang="en-US" altLang="zh-CN">
                <a:solidFill>
                  <a:srgbClr val="FF3300"/>
                </a:solidFill>
              </a:rPr>
              <a:t>shift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lang="zh-CN" altLang="en-US"/>
              <a:t>下个输入符号移到栈顶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归约（</a:t>
            </a:r>
            <a:r>
              <a:rPr lang="en-US" altLang="zh-CN">
                <a:solidFill>
                  <a:srgbClr val="FF3300"/>
                </a:solidFill>
              </a:rPr>
              <a:t>reduce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lang="zh-CN" altLang="en-US"/>
              <a:t>句柄的右端恰在栈顶，定位句柄左端</a:t>
            </a:r>
          </a:p>
          <a:p>
            <a:pPr marL="990600" lvl="1" indent="-533400" eaLnBrk="1" hangingPunct="1"/>
            <a:r>
              <a:rPr lang="zh-CN" altLang="en-US"/>
              <a:t>确定选用的产生式，用产生式左部非终结符替换栈中的句柄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865B756-CF2D-41C9-8189-323B8F84DC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7760" y="1308600"/>
              <a:ext cx="3665880" cy="2793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865B756-CF2D-41C9-8189-323B8F84DC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8400" y="1299240"/>
                <a:ext cx="3684600" cy="2812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42EEDA8-C576-4CF8-808F-613F3065E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67"/>
    </mc:Choice>
    <mc:Fallback xmlns="">
      <p:transition spd="slow" advTm="33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745AB47-85D0-483A-8F04-75B9198E6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基本操作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B6E0B1B-0FD8-4D77-BD6E-8AEE8DCD8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/>
              <a:t>接受（</a:t>
            </a:r>
            <a:r>
              <a:rPr lang="en-US" altLang="zh-CN">
                <a:solidFill>
                  <a:srgbClr val="FF3300"/>
                </a:solidFill>
              </a:rPr>
              <a:t>accept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lang="zh-CN" altLang="en-US"/>
              <a:t>宣布分析成功结束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/>
              <a:t>错误（</a:t>
            </a:r>
            <a:r>
              <a:rPr lang="en-US" altLang="zh-CN">
                <a:solidFill>
                  <a:srgbClr val="FF3300"/>
                </a:solidFill>
              </a:rPr>
              <a:t>error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lang="zh-CN" altLang="en-US"/>
              <a:t>发现语法错误，调用错误恢复函数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D0E8244-329F-4EF7-A7AD-3C6783E76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2"/>
    </mc:Choice>
    <mc:Fallback xmlns="">
      <p:transition spd="slow" advTm="17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3067918-23A2-4929-B081-C92C3D4CA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句柄必然在栈顶？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F4EC224-F060-429C-B99B-A85D7FD51E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65688"/>
          </a:xfrm>
        </p:spPr>
        <p:txBody>
          <a:bodyPr/>
          <a:lstStyle/>
          <a:p>
            <a:pPr marL="609600" indent="-609600" eaLnBrk="1" hangingPunct="1"/>
            <a:r>
              <a:rPr kumimoji="0" lang="zh-CN" altLang="en-US" sz="2800">
                <a:sym typeface="Symbol" panose="05050102010706020507" pitchFamily="18" charset="2"/>
              </a:rPr>
              <a:t>移进动作在栈内形成句柄</a:t>
            </a:r>
          </a:p>
          <a:p>
            <a:pPr marL="990600" lvl="1" indent="-533400" eaLnBrk="1" hangingPunct="1"/>
            <a:r>
              <a:rPr kumimoji="0" lang="zh-CN" altLang="en-US" sz="2400">
                <a:sym typeface="Symbol" panose="05050102010706020507" pitchFamily="18" charset="2"/>
              </a:rPr>
              <a:t>这显然不可能</a:t>
            </a:r>
            <a:br>
              <a:rPr kumimoji="0" lang="zh-CN" altLang="en-US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若形成</a:t>
            </a:r>
            <a:r>
              <a:rPr kumimoji="0" lang="en-US" altLang="zh-CN" sz="2400">
                <a:sym typeface="Symbol" panose="05050102010706020507" pitchFamily="18" charset="2"/>
              </a:rPr>
              <a:t>($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ab</a:t>
            </a:r>
            <a:r>
              <a:rPr kumimoji="0" lang="en-US" altLang="zh-CN" sz="2400">
                <a:sym typeface="Symbol" panose="05050102010706020507" pitchFamily="18" charset="2"/>
              </a:rPr>
              <a:t>y,   z$)</a:t>
            </a:r>
            <a:r>
              <a:rPr kumimoji="0" lang="zh-CN" altLang="en-US" sz="2400">
                <a:latin typeface="Tahoma" panose="020B0604030504040204" pitchFamily="34" charset="0"/>
                <a:sym typeface="Symbol" panose="05050102010706020507" pitchFamily="18" charset="2"/>
              </a:rPr>
              <a:t>局面时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zh-CN" altLang="en-US" sz="2400">
                <a:latin typeface="Tahoma" panose="020B0604030504040204" pitchFamily="34" charset="0"/>
                <a:sym typeface="Symbol" panose="05050102010706020507" pitchFamily="18" charset="2"/>
              </a:rPr>
              <a:t>成为句柄</a:t>
            </a:r>
            <a:br>
              <a:rPr kumimoji="0" lang="zh-CN" altLang="en-US" sz="2400">
                <a:latin typeface="Tahoma" panose="020B0604030504040204" pitchFamily="34" charset="0"/>
                <a:sym typeface="Symbol" panose="05050102010706020507" pitchFamily="18" charset="2"/>
              </a:rPr>
            </a:br>
            <a:r>
              <a:rPr kumimoji="0" lang="zh-CN" altLang="en-US" sz="2400">
                <a:latin typeface="Tahoma" panose="020B0604030504040204" pitchFamily="34" charset="0"/>
                <a:sym typeface="Symbol" panose="05050102010706020507" pitchFamily="18" charset="2"/>
              </a:rPr>
              <a:t>则形成</a:t>
            </a:r>
            <a:r>
              <a:rPr kumimoji="0" lang="en-US" altLang="zh-CN" sz="2400">
                <a:sym typeface="Symbol" panose="05050102010706020507" pitchFamily="18" charset="2"/>
              </a:rPr>
              <a:t>($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ab</a:t>
            </a:r>
            <a:r>
              <a:rPr kumimoji="0" lang="en-US" altLang="zh-CN" sz="2400">
                <a:sym typeface="Symbol" panose="05050102010706020507" pitchFamily="18" charset="2"/>
              </a:rPr>
              <a:t>,   yz$)</a:t>
            </a:r>
            <a:r>
              <a:rPr kumimoji="0" lang="zh-CN" altLang="en-US" sz="2400">
                <a:sym typeface="Symbol" panose="05050102010706020507" pitchFamily="18" charset="2"/>
              </a:rPr>
              <a:t>局面时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zh-CN" altLang="en-US" sz="2400">
                <a:sym typeface="Symbol" panose="05050102010706020507" pitchFamily="18" charset="2"/>
              </a:rPr>
              <a:t>已可成为句柄</a:t>
            </a:r>
          </a:p>
          <a:p>
            <a:pPr marL="609600" indent="-609600" eaLnBrk="1" hangingPunct="1"/>
            <a:r>
              <a:rPr kumimoji="0" lang="zh-CN" altLang="en-US" sz="2800">
                <a:sym typeface="Symbol" panose="05050102010706020507" pitchFamily="18" charset="2"/>
              </a:rPr>
              <a:t>归约动作在栈内形成句柄</a:t>
            </a:r>
          </a:p>
          <a:p>
            <a:pPr marL="990600" lvl="1" indent="-533400" eaLnBrk="1" hangingPunct="1"/>
            <a:r>
              <a:rPr kumimoji="0" lang="en-US" altLang="zh-CN" sz="2400">
                <a:sym typeface="Symbol" panose="05050102010706020507" pitchFamily="18" charset="2"/>
              </a:rPr>
              <a:t>($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abgd</a:t>
            </a:r>
            <a:r>
              <a:rPr kumimoji="0" lang="en-US" altLang="zh-CN" sz="2400">
                <a:sym typeface="Symbol" panose="05050102010706020507" pitchFamily="18" charset="2"/>
              </a:rPr>
              <a:t>,   y$)</a:t>
            </a:r>
            <a:r>
              <a:rPr kumimoji="0" lang="zh-CN" altLang="en-US" sz="2400">
                <a:sym typeface="Symbol" panose="05050102010706020507" pitchFamily="18" charset="2"/>
              </a:rPr>
              <a:t>归约为</a:t>
            </a:r>
            <a:r>
              <a:rPr kumimoji="0" lang="en-US" altLang="zh-CN" sz="2400">
                <a:sym typeface="Symbol" panose="05050102010706020507" pitchFamily="18" charset="2"/>
              </a:rPr>
              <a:t>($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abg</a:t>
            </a:r>
            <a:r>
              <a:rPr kumimoji="0" lang="en-US" altLang="zh-CN" sz="2400">
                <a:sym typeface="Symbol" panose="05050102010706020507" pitchFamily="18" charset="2"/>
              </a:rPr>
              <a:t>B,   y$)</a:t>
            </a:r>
            <a:r>
              <a:rPr kumimoji="0" lang="zh-CN" altLang="en-US" sz="2400">
                <a:sym typeface="Symbol" panose="05050102010706020507" pitchFamily="18" charset="2"/>
              </a:rPr>
              <a:t>后形成句柄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kumimoji="0" lang="zh-CN" altLang="en-US" sz="2400">
                <a:sym typeface="Symbol" panose="05050102010706020507" pitchFamily="18" charset="2"/>
              </a:rPr>
              <a:t>，再归约为</a:t>
            </a:r>
            <a:r>
              <a:rPr kumimoji="0" lang="en-US" altLang="zh-CN" sz="2400">
                <a:sym typeface="Symbol" panose="05050102010706020507" pitchFamily="18" charset="2"/>
              </a:rPr>
              <a:t>($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aAg</a:t>
            </a:r>
            <a:r>
              <a:rPr kumimoji="0" lang="en-US" altLang="zh-CN" sz="2400">
                <a:sym typeface="Symbol" panose="05050102010706020507" pitchFamily="18" charset="2"/>
              </a:rPr>
              <a:t>B,   y$)</a:t>
            </a:r>
            <a:br>
              <a:rPr kumimoji="0" lang="en-US" altLang="zh-CN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则存在对应推导</a:t>
            </a:r>
            <a:r>
              <a:rPr kumimoji="0" lang="en-US" altLang="zh-CN" sz="2400">
                <a:sym typeface="Symbol" panose="05050102010706020507" pitchFamily="18" charset="2"/>
              </a:rPr>
              <a:t>S </a:t>
            </a:r>
            <a:r>
              <a:rPr kumimoji="0" lang="en-US" altLang="zh-CN" sz="2400" b="1">
                <a:sym typeface="Symbol" panose="05050102010706020507" pitchFamily="18" charset="2"/>
              </a:rPr>
              <a:t> 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aAg</a:t>
            </a:r>
            <a:r>
              <a:rPr kumimoji="0" lang="en-US" altLang="zh-CN" sz="2400">
                <a:sym typeface="Symbol" panose="05050102010706020507" pitchFamily="18" charset="2"/>
              </a:rPr>
              <a:t>By </a:t>
            </a:r>
            <a:r>
              <a:rPr kumimoji="0" lang="en-US" altLang="zh-CN" sz="2400" b="1">
                <a:sym typeface="Symbol" panose="05050102010706020507" pitchFamily="18" charset="2"/>
              </a:rPr>
              <a:t> 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abg</a:t>
            </a:r>
            <a:r>
              <a:rPr kumimoji="0" lang="en-US" altLang="zh-CN" sz="2400">
                <a:sym typeface="Symbol" panose="05050102010706020507" pitchFamily="18" charset="2"/>
              </a:rPr>
              <a:t>By </a:t>
            </a:r>
            <a:r>
              <a:rPr kumimoji="0" lang="en-US" altLang="zh-CN" sz="2400" b="1">
                <a:sym typeface="Symbol" panose="05050102010706020507" pitchFamily="18" charset="2"/>
              </a:rPr>
              <a:t> 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abgd</a:t>
            </a:r>
            <a:r>
              <a:rPr kumimoji="0" lang="en-US" altLang="zh-CN" sz="2400">
                <a:sym typeface="Symbol" panose="05050102010706020507" pitchFamily="18" charset="2"/>
              </a:rPr>
              <a:t>y</a:t>
            </a:r>
            <a:br>
              <a:rPr kumimoji="0" lang="en-US" altLang="zh-CN" sz="2400">
                <a:sym typeface="Symbol" panose="05050102010706020507" pitchFamily="18" charset="2"/>
              </a:rPr>
            </a:br>
            <a:r>
              <a:rPr kumimoji="0" lang="zh-CN" altLang="en-US" sz="2400">
                <a:sym typeface="Symbol" panose="05050102010706020507" pitchFamily="18" charset="2"/>
              </a:rPr>
              <a:t>这显然不是一个最右推导，矛盾！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21BC2ABB-A226-48C7-93B0-F3F84CF1F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2560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15365" name="Rectangle 6">
            <a:extLst>
              <a:ext uri="{FF2B5EF4-FFF2-40B4-BE49-F238E27FC236}">
                <a16:creationId xmlns:a16="http://schemas.microsoft.com/office/drawing/2014/main" id="{C129B849-B052-48C3-94B1-7A76F5B99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5" y="42560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15366" name="Rectangle 8">
            <a:extLst>
              <a:ext uri="{FF2B5EF4-FFF2-40B4-BE49-F238E27FC236}">
                <a16:creationId xmlns:a16="http://schemas.microsoft.com/office/drawing/2014/main" id="{2E99945B-A2A8-4ED9-B837-1370A706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42560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0ABAAAB-FAC2-474D-A1A0-6CBCC1DF3D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0520" y="1186200"/>
              <a:ext cx="7033320" cy="3692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0ABAAAB-FAC2-474D-A1A0-6CBCC1DF3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1160" y="1176840"/>
                <a:ext cx="7052040" cy="371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2ACE471-388A-4088-A194-FDE50EF81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92"/>
    </mc:Choice>
    <mc:Fallback xmlns="">
      <p:transition spd="slow" advTm="180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7532847-1627-44D4-B086-903AECC70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4.5.4  </a:t>
            </a:r>
            <a:r>
              <a:rPr lang="zh-CN" altLang="en-US"/>
              <a:t>活前缀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9FE5543-C848-4947-9AE3-F2B2A1219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Viable Prefix</a:t>
            </a:r>
          </a:p>
          <a:p>
            <a:pPr eaLnBrk="1" hangingPunct="1"/>
            <a:r>
              <a:rPr lang="zh-CN" altLang="en-US"/>
              <a:t>最右句型的前缀</a:t>
            </a:r>
          </a:p>
          <a:p>
            <a:pPr lvl="1" eaLnBrk="1" hangingPunct="1"/>
            <a:r>
              <a:rPr lang="zh-CN" altLang="en-US"/>
              <a:t>其右端不会在最右句柄的右端之后</a:t>
            </a:r>
          </a:p>
          <a:p>
            <a:pPr lvl="1" eaLnBrk="1" hangingPunct="1"/>
            <a:r>
              <a:rPr lang="zh-CN" altLang="en-US"/>
              <a:t>移进－归约分析过程中可出现在栈中</a:t>
            </a:r>
          </a:p>
          <a:p>
            <a:pPr lvl="1" eaLnBrk="1" hangingPunct="1"/>
            <a:r>
              <a:rPr lang="zh-CN" altLang="en-US"/>
              <a:t>总是可能通过向其末端添加若干终结符，形成最右句型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96DFEAB-5B82-4B73-8C7A-43BA77872F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4280" y="11880"/>
              <a:ext cx="7601040" cy="6467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96DFEAB-5B82-4B73-8C7A-43BA77872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4920" y="2520"/>
                <a:ext cx="7619760" cy="6486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C995B6F-2499-4D16-A3F9-054808A8D4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112"/>
    </mc:Choice>
    <mc:Fallback xmlns="">
      <p:transition spd="slow" advTm="476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813D5E0-0D01-4AF6-8DEE-1875A00CA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4.5.5  </a:t>
            </a:r>
            <a:r>
              <a:rPr lang="zh-CN" altLang="en-US"/>
              <a:t>冲突（例</a:t>
            </a:r>
            <a:r>
              <a:rPr lang="en-US" altLang="zh-CN"/>
              <a:t>4.25</a:t>
            </a:r>
            <a:r>
              <a:rPr lang="zh-CN" altLang="en-US"/>
              <a:t>）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0410D2E-B976-4346-BCD4-AB477B27A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 sz="2800"/>
              <a:t>移进</a:t>
            </a:r>
            <a:r>
              <a:rPr lang="en-US" altLang="zh-CN" sz="2800"/>
              <a:t>/</a:t>
            </a:r>
            <a:r>
              <a:rPr lang="zh-CN" altLang="en-US" sz="2800"/>
              <a:t>归约冲突，归约</a:t>
            </a:r>
            <a:r>
              <a:rPr lang="en-US" altLang="zh-CN" sz="2800"/>
              <a:t>/</a:t>
            </a:r>
            <a:r>
              <a:rPr lang="zh-CN" altLang="en-US" sz="2800"/>
              <a:t>归约冲突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stmt</a:t>
            </a:r>
            <a:r>
              <a:rPr kumimoji="0" lang="en-US" altLang="zh-CN" sz="2400" b="1"/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if </a:t>
            </a:r>
            <a:r>
              <a:rPr kumimoji="0" lang="en-US" altLang="zh-CN" sz="2400" b="1" i="1">
                <a:sym typeface="Symbol" panose="05050102010706020507" pitchFamily="18" charset="2"/>
              </a:rPr>
              <a:t>expr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then </a:t>
            </a:r>
            <a:r>
              <a:rPr kumimoji="0" lang="en-US" altLang="zh-CN" sz="2400" b="1" i="1">
                <a:sym typeface="Symbol" panose="05050102010706020507" pitchFamily="18" charset="2"/>
              </a:rPr>
              <a:t>stmt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 | 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if </a:t>
            </a:r>
            <a:r>
              <a:rPr kumimoji="0" lang="en-US" altLang="zh-CN" sz="2400" b="1" i="1">
                <a:sym typeface="Symbol" panose="05050102010706020507" pitchFamily="18" charset="2"/>
              </a:rPr>
              <a:t>expr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then </a:t>
            </a:r>
            <a:r>
              <a:rPr kumimoji="0" lang="en-US" altLang="zh-CN" sz="2400" b="1" i="1">
                <a:sym typeface="Symbol" panose="05050102010706020507" pitchFamily="18" charset="2"/>
              </a:rPr>
              <a:t>stmt</a:t>
            </a:r>
            <a:r>
              <a:rPr kumimoji="0" lang="en-US" altLang="zh-CN" sz="2400" b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else </a:t>
            </a:r>
            <a:r>
              <a:rPr kumimoji="0" lang="en-US" altLang="zh-CN" sz="2400" b="1" i="1">
                <a:sym typeface="Symbol" panose="05050102010706020507" pitchFamily="18" charset="2"/>
              </a:rPr>
              <a:t>stmt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 | 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other  (any other statement)</a:t>
            </a:r>
            <a:endParaRPr lang="en-US" altLang="zh-CN" sz="24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Stack				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$…</a:t>
            </a:r>
            <a:r>
              <a:rPr kumimoji="0" lang="en-US" altLang="zh-CN" sz="2000">
                <a:solidFill>
                  <a:schemeClr val="accent2"/>
                </a:solidFill>
              </a:rPr>
              <a:t> </a:t>
            </a:r>
            <a:r>
              <a:rPr kumimoji="0" lang="en-US" altLang="zh-CN" sz="2000" b="1">
                <a:solidFill>
                  <a:schemeClr val="accent2"/>
                </a:solidFill>
              </a:rPr>
              <a:t>if</a:t>
            </a:r>
            <a:r>
              <a:rPr kumimoji="0" lang="en-US" altLang="zh-CN" sz="2000"/>
              <a:t> expr </a:t>
            </a:r>
            <a:r>
              <a:rPr kumimoji="0" lang="en-US" altLang="zh-CN" sz="2000" b="1">
                <a:solidFill>
                  <a:schemeClr val="accent2"/>
                </a:solidFill>
              </a:rPr>
              <a:t>then </a:t>
            </a:r>
            <a:r>
              <a:rPr kumimoji="0" lang="en-US" altLang="zh-CN" sz="2000"/>
              <a:t>stmt		</a:t>
            </a:r>
            <a:r>
              <a:rPr kumimoji="0" lang="en-US" altLang="zh-CN" sz="2000" b="1">
                <a:solidFill>
                  <a:schemeClr val="accent2"/>
                </a:solidFill>
              </a:rPr>
              <a:t>else</a:t>
            </a:r>
            <a:r>
              <a:rPr kumimoji="0" lang="en-US" altLang="zh-CN" sz="2000"/>
              <a:t> …$</a:t>
            </a:r>
            <a:endParaRPr lang="en-US" altLang="zh-CN" sz="2800"/>
          </a:p>
          <a:p>
            <a:pPr eaLnBrk="1" hangingPunct="1"/>
            <a:r>
              <a:rPr lang="zh-CN" altLang="en-US" sz="2800"/>
              <a:t>归约</a:t>
            </a:r>
            <a:r>
              <a:rPr lang="en-US" altLang="zh-CN" sz="2800" b="1"/>
              <a:t>if</a:t>
            </a:r>
            <a:r>
              <a:rPr lang="en-US" altLang="zh-CN" sz="2800"/>
              <a:t> expr </a:t>
            </a:r>
            <a:r>
              <a:rPr lang="en-US" altLang="zh-CN" sz="2800" b="1"/>
              <a:t>then</a:t>
            </a:r>
            <a:r>
              <a:rPr lang="en-US" altLang="zh-CN" sz="2800"/>
              <a:t> stmt</a:t>
            </a:r>
            <a:r>
              <a:rPr lang="zh-CN" altLang="en-US" sz="2800">
                <a:sym typeface="Wingdings" panose="05000000000000000000" pitchFamily="2" charset="2"/>
              </a:rPr>
              <a:t>归约为</a:t>
            </a:r>
            <a:r>
              <a:rPr lang="en-US" altLang="zh-CN" sz="2800">
                <a:sym typeface="Wingdings" panose="05000000000000000000" pitchFamily="2" charset="2"/>
              </a:rPr>
              <a:t>stmt</a:t>
            </a:r>
            <a:r>
              <a:rPr lang="zh-CN" altLang="en-US" sz="2800">
                <a:sym typeface="Wingdings" panose="05000000000000000000" pitchFamily="2" charset="2"/>
              </a:rPr>
              <a:t>？或是</a:t>
            </a:r>
            <a:br>
              <a:rPr lang="zh-CN" altLang="en-US" sz="2800">
                <a:sym typeface="Wingdings" panose="05000000000000000000" pitchFamily="2" charset="2"/>
              </a:rPr>
            </a:br>
            <a:r>
              <a:rPr lang="zh-CN" altLang="en-US" sz="2800">
                <a:sym typeface="Wingdings" panose="05000000000000000000" pitchFamily="2" charset="2"/>
              </a:rPr>
              <a:t>移进</a:t>
            </a:r>
            <a:r>
              <a:rPr lang="en-US" altLang="zh-CN" sz="2800" b="1">
                <a:sym typeface="Wingdings" panose="05000000000000000000" pitchFamily="2" charset="2"/>
              </a:rPr>
              <a:t>else</a:t>
            </a:r>
            <a:r>
              <a:rPr lang="zh-CN" altLang="en-US" sz="2800">
                <a:sym typeface="Wingdings" panose="05000000000000000000" pitchFamily="2" charset="2"/>
              </a:rPr>
              <a:t>，归约</a:t>
            </a:r>
            <a:r>
              <a:rPr lang="en-US" altLang="zh-CN" sz="2800" b="1"/>
              <a:t>if</a:t>
            </a:r>
            <a:r>
              <a:rPr lang="en-US" altLang="zh-CN" sz="2800"/>
              <a:t> expr </a:t>
            </a:r>
            <a:r>
              <a:rPr lang="en-US" altLang="zh-CN" sz="2800" b="1"/>
              <a:t>then</a:t>
            </a:r>
            <a:r>
              <a:rPr lang="en-US" altLang="zh-CN" sz="2800"/>
              <a:t> stmt </a:t>
            </a:r>
            <a:r>
              <a:rPr lang="en-US" altLang="zh-CN" sz="2800" b="1"/>
              <a:t>else</a:t>
            </a:r>
            <a:r>
              <a:rPr lang="en-US" altLang="zh-CN" sz="2800"/>
              <a:t> stmt</a:t>
            </a:r>
            <a:r>
              <a:rPr lang="zh-CN" altLang="en-US" sz="2800"/>
              <a:t>？</a:t>
            </a:r>
            <a:br>
              <a:rPr lang="zh-CN" altLang="en-US" sz="2800"/>
            </a:br>
            <a:r>
              <a:rPr lang="zh-CN" altLang="en-US" sz="2800"/>
              <a:t>移进</a:t>
            </a:r>
            <a:r>
              <a:rPr lang="en-US" altLang="zh-CN" sz="2800"/>
              <a:t>/</a:t>
            </a:r>
            <a:r>
              <a:rPr lang="zh-CN" altLang="en-US" sz="2800"/>
              <a:t>归约冲突</a:t>
            </a:r>
          </a:p>
          <a:p>
            <a:pPr eaLnBrk="1" hangingPunct="1"/>
            <a:r>
              <a:rPr lang="zh-CN" altLang="en-US" sz="2800"/>
              <a:t>解决方法</a:t>
            </a:r>
            <a:r>
              <a:rPr lang="en-US" altLang="zh-CN" sz="2800"/>
              <a:t>——</a:t>
            </a:r>
            <a:r>
              <a:rPr lang="zh-CN" altLang="en-US" sz="2800"/>
              <a:t>强制一种动作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D2E9CD4-8400-40FA-9325-00E5A900F5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1200" y="2195280"/>
              <a:ext cx="4218480" cy="1915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D2E9CD4-8400-40FA-9325-00E5A900F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1840" y="2185920"/>
                <a:ext cx="4237200" cy="1934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6C5B5BA-BABF-4AC8-B8B6-0015531F9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956"/>
    </mc:Choice>
    <mc:Fallback xmlns="">
      <p:transition spd="slow" advTm="165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E372C33-7C6D-4B5E-AA5C-7FA068F0D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4.26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F2A238E-2647-4421-9CB2-D34B965648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0" indent="0" eaLnBrk="1" hangingPunct="1">
              <a:buClrTx/>
              <a:buSzTx/>
              <a:buFontTx/>
              <a:buNone/>
            </a:pPr>
            <a:r>
              <a:rPr lang="en-US" altLang="zh-CN" sz="2000"/>
              <a:t>(1)</a:t>
            </a:r>
            <a:r>
              <a:rPr lang="en-US" altLang="zh-CN" sz="2000" b="1" i="1"/>
              <a:t>stmt</a:t>
            </a:r>
            <a:r>
              <a:rPr lang="en-US" altLang="zh-CN" sz="2000" b="1"/>
              <a:t> </a:t>
            </a:r>
            <a:r>
              <a:rPr lang="en-US" altLang="zh-CN" sz="2000" b="1">
                <a:sym typeface="Symbol" panose="05050102010706020507" pitchFamily="18" charset="2"/>
              </a:rPr>
              <a:t>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 ( </a:t>
            </a:r>
            <a:r>
              <a:rPr lang="en-US" altLang="zh-CN" sz="2000" b="1" i="1">
                <a:sym typeface="Symbol" panose="05050102010706020507" pitchFamily="18" charset="2"/>
              </a:rPr>
              <a:t>parameter-list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b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</a:br>
            <a:r>
              <a:rPr lang="en-US" altLang="zh-CN" sz="2000"/>
              <a:t>(2)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 b="1" i="1"/>
              <a:t>stmt </a:t>
            </a:r>
            <a:r>
              <a:rPr lang="en-US" altLang="zh-CN" sz="2000" b="1">
                <a:sym typeface="Symbol" panose="05050102010706020507" pitchFamily="18" charset="2"/>
              </a:rPr>
              <a:t> </a:t>
            </a:r>
            <a:r>
              <a:rPr lang="en-US" altLang="zh-CN" sz="2000" b="1" i="1">
                <a:sym typeface="Symbol" panose="05050102010706020507" pitchFamily="18" charset="2"/>
              </a:rPr>
              <a:t>expr</a:t>
            </a:r>
            <a:r>
              <a:rPr lang="en-US" altLang="zh-CN" sz="2000" b="1">
                <a:sym typeface="Symbol" panose="05050102010706020507" pitchFamily="18" charset="2"/>
              </a:rPr>
              <a:t>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:=</a:t>
            </a:r>
            <a:r>
              <a:rPr lang="en-US" altLang="zh-CN" sz="2000" b="1">
                <a:sym typeface="Symbol" panose="05050102010706020507" pitchFamily="18" charset="2"/>
              </a:rPr>
              <a:t> </a:t>
            </a:r>
            <a:r>
              <a:rPr lang="en-US" altLang="zh-CN" sz="2000" b="1" i="1">
                <a:sym typeface="Symbol" panose="05050102010706020507" pitchFamily="18" charset="2"/>
              </a:rPr>
              <a:t>expr</a:t>
            </a:r>
            <a:br>
              <a:rPr lang="en-US" altLang="zh-CN" sz="2000" b="1" i="1">
                <a:sym typeface="Symbol" panose="05050102010706020507" pitchFamily="18" charset="2"/>
              </a:rPr>
            </a:br>
            <a:r>
              <a:rPr lang="en-US" altLang="zh-CN" sz="2000"/>
              <a:t>(3)</a:t>
            </a:r>
            <a:r>
              <a:rPr lang="en-US" altLang="zh-CN" sz="2000" b="1" i="1">
                <a:sym typeface="Symbol" panose="05050102010706020507" pitchFamily="18" charset="2"/>
              </a:rPr>
              <a:t> parameter-list </a:t>
            </a:r>
            <a:r>
              <a:rPr lang="en-US" altLang="zh-CN" sz="2000" b="1">
                <a:sym typeface="Symbol" panose="05050102010706020507" pitchFamily="18" charset="2"/>
              </a:rPr>
              <a:t> </a:t>
            </a:r>
            <a:r>
              <a:rPr lang="en-US" altLang="zh-CN" sz="2000" b="1" i="1">
                <a:sym typeface="Symbol" panose="05050102010706020507" pitchFamily="18" charset="2"/>
              </a:rPr>
              <a:t>parameter-list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,</a:t>
            </a:r>
            <a:r>
              <a:rPr lang="en-US" altLang="zh-CN" sz="2000" b="1">
                <a:sym typeface="Symbol" panose="05050102010706020507" pitchFamily="18" charset="2"/>
              </a:rPr>
              <a:t> </a:t>
            </a:r>
            <a:r>
              <a:rPr lang="en-US" altLang="zh-CN" sz="2000" b="1" i="1">
                <a:sym typeface="Symbol" panose="05050102010706020507" pitchFamily="18" charset="2"/>
              </a:rPr>
              <a:t>parameter</a:t>
            </a:r>
            <a:br>
              <a:rPr lang="en-US" altLang="zh-CN" sz="2000" b="1" i="1">
                <a:sym typeface="Symbol" panose="05050102010706020507" pitchFamily="18" charset="2"/>
              </a:rPr>
            </a:br>
            <a:r>
              <a:rPr lang="en-US" altLang="zh-CN" sz="2000"/>
              <a:t>(4,5)</a:t>
            </a:r>
            <a:r>
              <a:rPr lang="en-US" altLang="zh-CN" sz="2000" b="1" i="1">
                <a:sym typeface="Symbol" panose="05050102010706020507" pitchFamily="18" charset="2"/>
              </a:rPr>
              <a:t> parameter-list </a:t>
            </a:r>
            <a:r>
              <a:rPr lang="en-US" altLang="zh-CN" sz="2000" b="1">
                <a:sym typeface="Symbol" panose="05050102010706020507" pitchFamily="18" charset="2"/>
              </a:rPr>
              <a:t> </a:t>
            </a:r>
            <a:r>
              <a:rPr lang="en-US" altLang="zh-CN" sz="2000" b="1" i="1">
                <a:sym typeface="Symbol" panose="05050102010706020507" pitchFamily="18" charset="2"/>
              </a:rPr>
              <a:t>parameter |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b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</a:br>
            <a:r>
              <a:rPr lang="en-US" altLang="zh-CN" sz="2000"/>
              <a:t>(6,7)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 b="1" i="1"/>
              <a:t>expr </a:t>
            </a:r>
            <a:r>
              <a:rPr lang="en-US" altLang="zh-CN" sz="2000" b="1">
                <a:sym typeface="Symbol" panose="05050102010706020507" pitchFamily="18" charset="2"/>
              </a:rPr>
              <a:t>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 ( </a:t>
            </a:r>
            <a:r>
              <a:rPr lang="en-US" altLang="zh-CN" sz="2000" b="1" i="1">
                <a:sym typeface="Symbol" panose="05050102010706020507" pitchFamily="18" charset="2"/>
              </a:rPr>
              <a:t>expr-list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) </a:t>
            </a:r>
            <a:r>
              <a:rPr lang="en-US" altLang="zh-CN" sz="2000" b="1">
                <a:sym typeface="Symbol" panose="05050102010706020507" pitchFamily="18" charset="2"/>
              </a:rPr>
              <a:t>|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 id </a:t>
            </a:r>
            <a:b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</a:br>
            <a:r>
              <a:rPr lang="en-US" altLang="zh-CN" sz="2000"/>
              <a:t>(8)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 b="1" i="1">
                <a:sym typeface="Symbol" panose="05050102010706020507" pitchFamily="18" charset="2"/>
              </a:rPr>
              <a:t>expr-list </a:t>
            </a:r>
            <a:r>
              <a:rPr lang="en-US" altLang="zh-CN" sz="2000" b="1">
                <a:sym typeface="Symbol" panose="05050102010706020507" pitchFamily="18" charset="2"/>
              </a:rPr>
              <a:t> </a:t>
            </a:r>
            <a:r>
              <a:rPr lang="en-US" altLang="zh-CN" sz="2000" b="1" i="1">
                <a:sym typeface="Symbol" panose="05050102010706020507" pitchFamily="18" charset="2"/>
              </a:rPr>
              <a:t>expr-list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,</a:t>
            </a:r>
            <a:r>
              <a:rPr lang="en-US" altLang="zh-CN" sz="2000" b="1">
                <a:sym typeface="Symbol" panose="05050102010706020507" pitchFamily="18" charset="2"/>
              </a:rPr>
              <a:t> </a:t>
            </a:r>
            <a:r>
              <a:rPr lang="en-US" altLang="zh-CN" sz="2000" b="1" i="1">
                <a:sym typeface="Symbol" panose="05050102010706020507" pitchFamily="18" charset="2"/>
              </a:rPr>
              <a:t>expr | expr</a:t>
            </a:r>
            <a:endParaRPr lang="en-US" altLang="zh-CN" sz="2000"/>
          </a:p>
          <a:p>
            <a:pPr marL="0" indent="0" eaLnBrk="1" hangingPunct="1"/>
            <a:r>
              <a:rPr lang="zh-CN" altLang="en-US" sz="2800"/>
              <a:t>符号串“</a:t>
            </a:r>
            <a:r>
              <a:rPr lang="en-US" altLang="zh-CN" sz="2800"/>
              <a:t>A(I, J)”</a:t>
            </a:r>
            <a:r>
              <a:rPr lang="zh-CN" altLang="en-US" sz="2800"/>
              <a:t>，单词流</a:t>
            </a:r>
            <a:r>
              <a:rPr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id(id, id)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Stack				Input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$…</a:t>
            </a:r>
            <a:r>
              <a:rPr kumimoji="0" lang="en-US" altLang="zh-CN" sz="2000">
                <a:solidFill>
                  <a:schemeClr val="accent2"/>
                </a:solidFill>
              </a:rPr>
              <a:t> </a:t>
            </a:r>
            <a:r>
              <a:rPr kumimoji="0" lang="en-US" altLang="zh-CN" sz="2000" b="1">
                <a:solidFill>
                  <a:schemeClr val="accent2"/>
                </a:solidFill>
              </a:rPr>
              <a:t>id ( id</a:t>
            </a:r>
            <a:r>
              <a:rPr kumimoji="0" lang="en-US" altLang="zh-CN" sz="2000"/>
              <a:t>			</a:t>
            </a:r>
            <a:r>
              <a:rPr kumimoji="0" lang="en-US" altLang="zh-CN" sz="2000" b="1">
                <a:solidFill>
                  <a:schemeClr val="accent2"/>
                </a:solidFill>
              </a:rPr>
              <a:t>, id )</a:t>
            </a:r>
            <a:r>
              <a:rPr kumimoji="0" lang="en-US" altLang="zh-CN" sz="2000"/>
              <a:t> …$</a:t>
            </a:r>
            <a:endParaRPr lang="en-US" altLang="zh-CN" sz="2800" b="1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marL="0" indent="0" eaLnBrk="1" hangingPunct="1"/>
            <a:r>
              <a:rPr lang="zh-CN" altLang="en-US" sz="2400"/>
              <a:t>归约</a:t>
            </a:r>
            <a:r>
              <a:rPr lang="en-US" altLang="zh-CN" sz="2400"/>
              <a:t>(5)—</a:t>
            </a:r>
            <a:r>
              <a:rPr lang="zh-CN" altLang="en-US" sz="2400"/>
              <a:t>过程参数？归约</a:t>
            </a:r>
            <a:r>
              <a:rPr lang="en-US" altLang="zh-CN" sz="2400"/>
              <a:t>(7)—</a:t>
            </a:r>
            <a:r>
              <a:rPr lang="zh-CN" altLang="en-US" sz="2400"/>
              <a:t>数组下标？</a:t>
            </a:r>
            <a:br>
              <a:rPr lang="zh-CN" altLang="en-US" sz="2400"/>
            </a:br>
            <a:r>
              <a:rPr lang="zh-CN" altLang="en-US" sz="2400"/>
              <a:t>   归约</a:t>
            </a:r>
            <a:r>
              <a:rPr lang="en-US" altLang="zh-CN" sz="2400"/>
              <a:t>/</a:t>
            </a:r>
            <a:r>
              <a:rPr lang="zh-CN" altLang="en-US" sz="2400"/>
              <a:t>归约冲突</a:t>
            </a:r>
          </a:p>
          <a:p>
            <a:pPr marL="0" indent="0" eaLnBrk="1" hangingPunct="1"/>
            <a:r>
              <a:rPr lang="zh-CN" altLang="en-US" sz="2400"/>
              <a:t>解决：</a:t>
            </a:r>
            <a:r>
              <a:rPr lang="en-US" altLang="zh-CN" sz="2400"/>
              <a:t>(1) </a:t>
            </a:r>
            <a:r>
              <a:rPr kumimoji="0" lang="en-US" altLang="zh-CN" sz="2400" b="1">
                <a:solidFill>
                  <a:schemeClr val="accent2"/>
                </a:solidFill>
              </a:rPr>
              <a:t>id</a:t>
            </a:r>
            <a:r>
              <a:rPr kumimoji="0" lang="en-US" altLang="zh-CN" sz="2400" b="1">
                <a:solidFill>
                  <a:schemeClr val="accent2"/>
                </a:solidFill>
                <a:sym typeface="Wingdings" panose="05000000000000000000" pitchFamily="2" charset="2"/>
              </a:rPr>
              <a:t>procid</a:t>
            </a:r>
            <a:r>
              <a:rPr kumimoji="0" lang="zh-CN" altLang="en-US" sz="2400">
                <a:sym typeface="Wingdings" panose="05000000000000000000" pitchFamily="2" charset="2"/>
              </a:rPr>
              <a:t>，区分过程</a:t>
            </a:r>
            <a:r>
              <a:rPr kumimoji="0" lang="en-US" altLang="zh-CN" sz="2400">
                <a:sym typeface="Wingdings" panose="05000000000000000000" pitchFamily="2" charset="2"/>
              </a:rPr>
              <a:t>/</a:t>
            </a:r>
            <a:r>
              <a:rPr kumimoji="0" lang="zh-CN" altLang="en-US" sz="2400">
                <a:sym typeface="Wingdings" panose="05000000000000000000" pitchFamily="2" charset="2"/>
              </a:rPr>
              <a:t>数组</a:t>
            </a:r>
            <a:endParaRPr kumimoji="0" lang="zh-CN" altLang="en-US" sz="240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6213C90-BDC9-40C0-BF85-0745E52A33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9840" y="3317760"/>
              <a:ext cx="2772360" cy="2404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6213C90-BDC9-40C0-BF85-0745E52A3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0480" y="3308400"/>
                <a:ext cx="2791080" cy="2423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65BD5F1-AE95-427C-B846-4B34340A8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66"/>
    </mc:Choice>
    <mc:Fallback xmlns="">
      <p:transition spd="slow" advTm="90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18CD72F-7FCB-47BA-8DBC-423786E97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4.21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07B852B-09DD-4E10-B947-312C5268E3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文法	</a:t>
            </a:r>
            <a:r>
              <a:rPr kumimoji="0" lang="en-US" altLang="zh-CN" sz="2400" b="1"/>
              <a:t>S </a:t>
            </a:r>
            <a:r>
              <a:rPr kumimoji="0" lang="en-US" altLang="zh-CN" sz="2400" b="1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sz="2400" b="1">
                <a:sym typeface="Symbol" panose="05050102010706020507" pitchFamily="18" charset="2"/>
              </a:rPr>
              <a:t>AB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e</a:t>
            </a:r>
            <a:b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</a:b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     </a:t>
            </a:r>
            <a:r>
              <a:rPr kumimoji="0" lang="en-US" altLang="zh-CN" sz="2400" b="1">
                <a:sym typeface="Symbol" panose="05050102010706020507" pitchFamily="18" charset="2"/>
              </a:rPr>
              <a:t>             A  A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bc</a:t>
            </a:r>
            <a:r>
              <a:rPr kumimoji="0" lang="en-US" altLang="zh-CN" sz="2400" b="1">
                <a:sym typeface="Symbol" panose="05050102010706020507" pitchFamily="18" charset="2"/>
              </a:rPr>
              <a:t> |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b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</a:br>
            <a:r>
              <a:rPr kumimoji="0" lang="en-US" altLang="zh-CN" sz="2400" b="1">
                <a:sym typeface="Symbol" panose="05050102010706020507" pitchFamily="18" charset="2"/>
              </a:rPr>
              <a:t>            	B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d</a:t>
            </a:r>
          </a:p>
          <a:p>
            <a:pPr eaLnBrk="1" hangingPunct="1"/>
            <a:r>
              <a:rPr kumimoji="0" lang="zh-CN" altLang="en-US" sz="2800">
                <a:sym typeface="Symbol" panose="05050102010706020507" pitchFamily="18" charset="2"/>
              </a:rPr>
              <a:t>归约	</a:t>
            </a:r>
            <a:r>
              <a:rPr kumimoji="0" lang="en-US" altLang="zh-CN" sz="2400"/>
              <a:t>a</a:t>
            </a:r>
            <a:r>
              <a:rPr kumimoji="0" lang="en-US" altLang="zh-CN" sz="2400">
                <a:solidFill>
                  <a:srgbClr val="FF3300"/>
                </a:solidFill>
              </a:rPr>
              <a:t>b</a:t>
            </a:r>
            <a:r>
              <a:rPr kumimoji="0" lang="en-US" altLang="zh-CN" sz="2400"/>
              <a:t>bcde</a:t>
            </a:r>
            <a:br>
              <a:rPr kumimoji="0" lang="en-US" altLang="zh-CN" sz="2400"/>
            </a:br>
            <a:r>
              <a:rPr kumimoji="0" lang="en-US" altLang="zh-CN" sz="2400"/>
              <a:t>		a</a:t>
            </a:r>
            <a:r>
              <a:rPr kumimoji="0" lang="en-US" altLang="zh-CN" sz="2400">
                <a:solidFill>
                  <a:srgbClr val="FF3300"/>
                </a:solidFill>
              </a:rPr>
              <a:t>Abc</a:t>
            </a:r>
            <a:r>
              <a:rPr kumimoji="0" lang="en-US" altLang="zh-CN" sz="2400"/>
              <a:t>de</a:t>
            </a:r>
            <a:br>
              <a:rPr kumimoji="0" lang="en-US" altLang="zh-CN" sz="2400"/>
            </a:br>
            <a:r>
              <a:rPr kumimoji="0" lang="en-US" altLang="zh-CN" sz="2400"/>
              <a:t>		aA</a:t>
            </a:r>
            <a:r>
              <a:rPr kumimoji="0" lang="en-US" altLang="zh-CN" sz="2400">
                <a:solidFill>
                  <a:srgbClr val="FF3300"/>
                </a:solidFill>
              </a:rPr>
              <a:t>d</a:t>
            </a:r>
            <a:r>
              <a:rPr kumimoji="0" lang="en-US" altLang="zh-CN" sz="2400"/>
              <a:t>e</a:t>
            </a:r>
            <a:br>
              <a:rPr kumimoji="0" lang="en-US" altLang="zh-CN" sz="2400"/>
            </a:br>
            <a:r>
              <a:rPr kumimoji="0" lang="en-US" altLang="zh-CN" sz="2400"/>
              <a:t>		</a:t>
            </a:r>
            <a:r>
              <a:rPr kumimoji="0" lang="en-US" altLang="zh-CN" sz="2400">
                <a:solidFill>
                  <a:srgbClr val="FF3300"/>
                </a:solidFill>
              </a:rPr>
              <a:t>aABe</a:t>
            </a:r>
            <a:br>
              <a:rPr kumimoji="0" lang="en-US" altLang="zh-CN" sz="2400"/>
            </a:br>
            <a:r>
              <a:rPr kumimoji="0" lang="en-US" altLang="zh-CN" sz="2400"/>
              <a:t>		S</a:t>
            </a:r>
          </a:p>
          <a:p>
            <a:pPr eaLnBrk="1" hangingPunct="1"/>
            <a:r>
              <a:rPr kumimoji="0" lang="zh-CN" altLang="en-US" sz="2800"/>
              <a:t>对应最右推导</a:t>
            </a:r>
            <a:br>
              <a:rPr kumimoji="0" lang="zh-CN" altLang="en-US" sz="2800"/>
            </a:br>
            <a:r>
              <a:rPr kumimoji="0" lang="en-US" altLang="zh-CN" sz="2400"/>
              <a:t>S </a:t>
            </a:r>
            <a:r>
              <a:rPr kumimoji="0" lang="en-US" altLang="zh-CN" sz="2400" b="1">
                <a:sym typeface="Symbol" panose="05050102010706020507" pitchFamily="18" charset="2"/>
              </a:rPr>
              <a:t>  aABe   aAde   aAbcde   abbcde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5F291721-E757-4BD7-9EE5-CF732144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184775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73ABF24-6323-42B6-A832-091EB9EB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181600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9ECFD288-7D45-45C4-9995-D62D7351A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181600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1895A5E-FB56-4EE8-A01D-CFABEDD2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181600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01DA612-CC1B-4D48-AC93-4FB466743B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3280" y="1496160"/>
              <a:ext cx="6427080" cy="4215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01DA612-CC1B-4D48-AC93-4FB466743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3920" y="1486800"/>
                <a:ext cx="6445800" cy="4234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1961ED0-76FD-4B7F-9F1E-E27AF7BA3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039"/>
    </mc:Choice>
    <mc:Fallback xmlns="">
      <p:transition spd="slow" advTm="298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FF2DFB8-86FB-4F36-B511-C7040FBFB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4.5.1  </a:t>
            </a:r>
            <a:r>
              <a:rPr lang="zh-CN" altLang="en-US"/>
              <a:t>句柄（</a:t>
            </a:r>
            <a:r>
              <a:rPr lang="en-US" altLang="zh-CN">
                <a:solidFill>
                  <a:schemeClr val="hlink"/>
                </a:solidFill>
              </a:rPr>
              <a:t>Handle</a:t>
            </a:r>
            <a:r>
              <a:rPr lang="zh-CN" altLang="en-US"/>
              <a:t>）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533DC05-CB05-4776-83CC-8B4839B81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符号串的“句柄”</a:t>
            </a:r>
          </a:p>
          <a:p>
            <a:pPr lvl="1" eaLnBrk="1" hangingPunct="1"/>
            <a:r>
              <a:rPr lang="zh-CN" altLang="en-US" sz="2400"/>
              <a:t>与某个产生式右部匹配的子串</a:t>
            </a:r>
          </a:p>
          <a:p>
            <a:pPr lvl="1" eaLnBrk="1" hangingPunct="1"/>
            <a:r>
              <a:rPr lang="zh-CN" altLang="en-US" sz="2400"/>
              <a:t>归约为产生式左部</a:t>
            </a:r>
            <a:r>
              <a:rPr lang="zh-CN" altLang="en-US" sz="2400">
                <a:sym typeface="Wingdings" panose="05000000000000000000" pitchFamily="2" charset="2"/>
              </a:rPr>
              <a:t></a:t>
            </a:r>
            <a:r>
              <a:rPr lang="zh-CN" altLang="en-US" sz="2400"/>
              <a:t>最右推导逆过程</a:t>
            </a:r>
          </a:p>
          <a:p>
            <a:pPr eaLnBrk="1" hangingPunct="1"/>
            <a:r>
              <a:rPr lang="zh-CN" altLang="en-US" sz="2800"/>
              <a:t>形式化定义：一个最右句型</a:t>
            </a:r>
            <a:r>
              <a:rPr lang="en-US" altLang="zh-CN" sz="2800">
                <a:latin typeface="Symbol" panose="05050102010706020507" pitchFamily="18" charset="2"/>
              </a:rPr>
              <a:t>g</a:t>
            </a:r>
            <a:r>
              <a:rPr lang="zh-CN" altLang="en-US" sz="2800"/>
              <a:t>的句柄</a:t>
            </a:r>
          </a:p>
          <a:p>
            <a:pPr lvl="1" eaLnBrk="1" hangingPunct="1"/>
            <a:r>
              <a:rPr lang="en-US" altLang="zh-CN" sz="2400"/>
              <a:t>&lt;</a:t>
            </a:r>
            <a:r>
              <a:rPr lang="en-US" altLang="zh-CN" sz="2400">
                <a:sym typeface="Symbol" panose="05050102010706020507" pitchFamily="18" charset="2"/>
              </a:rPr>
              <a:t>A</a:t>
            </a:r>
            <a:r>
              <a:rPr lang="en-US" altLang="zh-CN" sz="2400" b="1">
                <a:sym typeface="Symbol" panose="05050102010706020507" pitchFamily="18" charset="2"/>
              </a:rPr>
              <a:t></a:t>
            </a:r>
            <a:r>
              <a:rPr lang="en-US" altLang="zh-CN" sz="2400">
                <a:sym typeface="Symbol" panose="05050102010706020507" pitchFamily="18" charset="2"/>
              </a:rPr>
              <a:t>, </a:t>
            </a:r>
            <a:r>
              <a:rPr lang="zh-CN" altLang="en-US" sz="2400">
                <a:sym typeface="Symbol" panose="05050102010706020507" pitchFamily="18" charset="2"/>
              </a:rPr>
              <a:t>中的位置</a:t>
            </a:r>
            <a:r>
              <a:rPr lang="en-US" altLang="zh-CN" sz="240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r>
              <a:rPr lang="en-US" altLang="zh-CN" sz="2400">
                <a:sym typeface="Symbol" panose="05050102010706020507" pitchFamily="18" charset="2"/>
              </a:rPr>
              <a:t>S =&gt;Aw =&gt; w</a:t>
            </a:r>
            <a:r>
              <a:rPr lang="zh-CN" altLang="en-US" sz="2400">
                <a:sym typeface="Symbol" panose="05050102010706020507" pitchFamily="18" charset="2"/>
              </a:rPr>
              <a:t>，中之后即为句柄位置，</a:t>
            </a:r>
            <a:r>
              <a:rPr lang="en-US" altLang="zh-CN" sz="2400">
                <a:sym typeface="Symbol" panose="05050102010706020507" pitchFamily="18" charset="2"/>
              </a:rPr>
              <a:t>w</a:t>
            </a:r>
            <a:r>
              <a:rPr lang="zh-CN" altLang="en-US" sz="2400">
                <a:sym typeface="Symbol" panose="05050102010706020507" pitchFamily="18" charset="2"/>
              </a:rPr>
              <a:t>只包含终结符</a:t>
            </a:r>
          </a:p>
          <a:p>
            <a:pPr eaLnBrk="1" hangingPunct="1"/>
            <a:r>
              <a:rPr lang="zh-CN" altLang="en-US" sz="2800">
                <a:sym typeface="Symbol" panose="05050102010706020507" pitchFamily="18" charset="2"/>
              </a:rPr>
              <a:t>一个句型可有多个不同句柄</a:t>
            </a:r>
          </a:p>
          <a:p>
            <a:pPr eaLnBrk="1" hangingPunct="1"/>
            <a:r>
              <a:rPr lang="zh-CN" altLang="en-US" sz="2800">
                <a:sym typeface="Symbol" panose="05050102010706020507" pitchFamily="18" charset="2"/>
              </a:rPr>
              <a:t>非多义性文法的最右句型有唯一句柄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BE2E3E88-911C-47B3-B2BA-B6E43CABD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657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FE19D3F-A44E-42EE-BC62-71915565B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3829050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rm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931FC3DF-0425-4777-A453-5CC63A5CF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829050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rgbClr val="3333CC"/>
                </a:solidFill>
              </a:rPr>
              <a:t>rm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A0BF984-1A43-4218-BDD6-48AFF6F0CD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90520" y="1803240"/>
              <a:ext cx="2295720" cy="2468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A0BF984-1A43-4218-BDD6-48AFF6F0CD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1160" y="1793880"/>
                <a:ext cx="2314440" cy="2487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DBFEC45-32AD-4722-B677-BD06570A8B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81"/>
    </mc:Choice>
    <mc:Fallback xmlns="">
      <p:transition spd="slow" advTm="165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148" grpId="0"/>
      <p:bldP spid="6149" grpId="0"/>
      <p:bldP spid="61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8D2F5CC-EB28-42B2-A387-E766F1C30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4.22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325B073-184F-4BB6-9EA9-27F3D31D3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590800"/>
            <a:ext cx="3541712" cy="3200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/>
              <a:t>E </a:t>
            </a:r>
            <a:r>
              <a:rPr kumimoji="0" lang="en-US" altLang="zh-CN" b="1">
                <a:sym typeface="Symbol" panose="05050102010706020507" pitchFamily="18" charset="2"/>
              </a:rPr>
              <a:t> </a:t>
            </a:r>
            <a:r>
              <a:rPr kumimoji="0" lang="en-US" altLang="zh-CN" u="sng">
                <a:sym typeface="Symbol" panose="05050102010706020507" pitchFamily="18" charset="2"/>
              </a:rPr>
              <a:t>E + E</a:t>
            </a:r>
            <a:r>
              <a:rPr kumimoji="0" lang="en-US" altLang="zh-CN" b="1">
                <a:sym typeface="Symbol" panose="05050102010706020507" pitchFamily="18" charset="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   </a:t>
            </a:r>
            <a:r>
              <a:rPr kumimoji="0" lang="en-US" altLang="zh-CN">
                <a:sym typeface="Symbol" panose="05050102010706020507" pitchFamily="18" charset="2"/>
              </a:rPr>
              <a:t> E + </a:t>
            </a:r>
            <a:r>
              <a:rPr kumimoji="0" lang="en-US" altLang="zh-CN" u="sng">
                <a:sym typeface="Symbol" panose="05050102010706020507" pitchFamily="18" charset="2"/>
              </a:rPr>
              <a:t>E * 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    E + E * </a:t>
            </a:r>
            <a:r>
              <a:rPr kumimoji="0" lang="en-US" altLang="zh-CN" b="1" u="sng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3</a:t>
            </a:r>
            <a:endParaRPr kumimoji="0" lang="en-US" altLang="zh-CN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    E + </a:t>
            </a:r>
            <a:r>
              <a:rPr kumimoji="0" lang="en-US" altLang="zh-CN" b="1" u="sng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2</a:t>
            </a:r>
            <a:r>
              <a:rPr kumimoji="0" lang="en-US" altLang="zh-CN" b="1">
                <a:sym typeface="Symbol" panose="05050102010706020507" pitchFamily="18" charset="2"/>
              </a:rPr>
              <a:t> </a:t>
            </a:r>
            <a:r>
              <a:rPr kumimoji="0" lang="en-US" altLang="zh-CN">
                <a:sym typeface="Symbol" panose="05050102010706020507" pitchFamily="18" charset="2"/>
              </a:rPr>
              <a:t>* 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3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    </a:t>
            </a:r>
            <a:r>
              <a:rPr kumimoji="0" lang="en-US" altLang="zh-CN" b="1" u="sng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 + 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2</a:t>
            </a:r>
            <a:r>
              <a:rPr kumimoji="0" lang="en-US" altLang="zh-CN" b="1">
                <a:sym typeface="Symbol" panose="05050102010706020507" pitchFamily="18" charset="2"/>
              </a:rPr>
              <a:t> </a:t>
            </a:r>
            <a:r>
              <a:rPr kumimoji="0" lang="en-US" altLang="zh-CN">
                <a:sym typeface="Symbol" panose="05050102010706020507" pitchFamily="18" charset="2"/>
              </a:rPr>
              <a:t>* 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3</a:t>
            </a:r>
            <a:endParaRPr kumimoji="0" lang="en-US" altLang="zh-CN" b="1">
              <a:sym typeface="Symbol" panose="05050102010706020507" pitchFamily="18" charset="2"/>
            </a:endParaRPr>
          </a:p>
        </p:txBody>
      </p:sp>
      <p:sp>
        <p:nvSpPr>
          <p:cNvPr id="8196" name="Rectangle 5">
            <a:extLst>
              <a:ext uri="{FF2B5EF4-FFF2-40B4-BE49-F238E27FC236}">
                <a16:creationId xmlns:a16="http://schemas.microsoft.com/office/drawing/2014/main" id="{E08DAE71-E97C-492A-9582-037C79BE3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19400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197" name="Rectangle 6">
            <a:extLst>
              <a:ext uri="{FF2B5EF4-FFF2-40B4-BE49-F238E27FC236}">
                <a16:creationId xmlns:a16="http://schemas.microsoft.com/office/drawing/2014/main" id="{91C388AD-7876-469E-BFB6-D297D6F8D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063" y="3413125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198" name="Rectangle 7">
            <a:extLst>
              <a:ext uri="{FF2B5EF4-FFF2-40B4-BE49-F238E27FC236}">
                <a16:creationId xmlns:a16="http://schemas.microsoft.com/office/drawing/2014/main" id="{E273EC05-C9F8-462D-B506-2EAD25A3F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22725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199" name="Rectangle 8">
            <a:extLst>
              <a:ext uri="{FF2B5EF4-FFF2-40B4-BE49-F238E27FC236}">
                <a16:creationId xmlns:a16="http://schemas.microsoft.com/office/drawing/2014/main" id="{34F1F4E2-D521-46F9-99FC-63D86A0D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603750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200" name="Rectangle 9">
            <a:extLst>
              <a:ext uri="{FF2B5EF4-FFF2-40B4-BE49-F238E27FC236}">
                <a16:creationId xmlns:a16="http://schemas.microsoft.com/office/drawing/2014/main" id="{94C1140B-682A-4D82-958E-9F0913179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165725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201" name="Rectangle 10">
            <a:extLst>
              <a:ext uri="{FF2B5EF4-FFF2-40B4-BE49-F238E27FC236}">
                <a16:creationId xmlns:a16="http://schemas.microsoft.com/office/drawing/2014/main" id="{F98A8FC6-4CEF-4453-B572-1AE4DA381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590800"/>
            <a:ext cx="354171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/>
              <a:t>E </a:t>
            </a:r>
            <a:r>
              <a:rPr kumimoji="0" lang="en-US" altLang="zh-CN" b="1">
                <a:sym typeface="Symbol" panose="05050102010706020507" pitchFamily="18" charset="2"/>
              </a:rPr>
              <a:t> </a:t>
            </a:r>
            <a:r>
              <a:rPr kumimoji="0" lang="en-US" altLang="zh-CN" u="sng">
                <a:sym typeface="Symbol" panose="05050102010706020507" pitchFamily="18" charset="2"/>
              </a:rPr>
              <a:t>E * E</a:t>
            </a:r>
            <a:r>
              <a:rPr kumimoji="0" lang="en-US" altLang="zh-CN" b="1">
                <a:sym typeface="Symbol" panose="05050102010706020507" pitchFamily="18" charset="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   </a:t>
            </a:r>
            <a:r>
              <a:rPr kumimoji="0" lang="en-US" altLang="zh-CN">
                <a:sym typeface="Symbol" panose="05050102010706020507" pitchFamily="18" charset="2"/>
              </a:rPr>
              <a:t> E + </a:t>
            </a:r>
            <a:r>
              <a:rPr kumimoji="0" lang="en-US" altLang="zh-CN" b="1" u="sng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3</a:t>
            </a:r>
            <a:endParaRPr kumimoji="0" lang="en-US" altLang="zh-CN" u="sng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    </a:t>
            </a:r>
            <a:r>
              <a:rPr kumimoji="0" lang="en-US" altLang="zh-CN" u="sng">
                <a:sym typeface="Symbol" panose="05050102010706020507" pitchFamily="18" charset="2"/>
              </a:rPr>
              <a:t>E + E</a:t>
            </a:r>
            <a:r>
              <a:rPr kumimoji="0" lang="en-US" altLang="zh-CN">
                <a:sym typeface="Symbol" panose="05050102010706020507" pitchFamily="18" charset="2"/>
              </a:rPr>
              <a:t> * 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3</a:t>
            </a:r>
            <a:endParaRPr kumimoji="0" lang="en-US" altLang="zh-CN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    E + </a:t>
            </a:r>
            <a:r>
              <a:rPr kumimoji="0" lang="en-US" altLang="zh-CN" b="1" u="sng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2</a:t>
            </a:r>
            <a:r>
              <a:rPr kumimoji="0" lang="en-US" altLang="zh-CN" b="1">
                <a:sym typeface="Symbol" panose="05050102010706020507" pitchFamily="18" charset="2"/>
              </a:rPr>
              <a:t> </a:t>
            </a:r>
            <a:r>
              <a:rPr kumimoji="0" lang="en-US" altLang="zh-CN">
                <a:sym typeface="Symbol" panose="05050102010706020507" pitchFamily="18" charset="2"/>
              </a:rPr>
              <a:t>* 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3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    </a:t>
            </a:r>
            <a:r>
              <a:rPr kumimoji="0" lang="en-US" altLang="zh-CN" b="1" u="sng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 + 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2</a:t>
            </a:r>
            <a:r>
              <a:rPr kumimoji="0" lang="en-US" altLang="zh-CN" b="1">
                <a:sym typeface="Symbol" panose="05050102010706020507" pitchFamily="18" charset="2"/>
              </a:rPr>
              <a:t> </a:t>
            </a:r>
            <a:r>
              <a:rPr kumimoji="0" lang="en-US" altLang="zh-CN">
                <a:sym typeface="Symbol" panose="05050102010706020507" pitchFamily="18" charset="2"/>
              </a:rPr>
              <a:t>* 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r>
              <a:rPr kumimoji="0" lang="en-US" altLang="zh-CN" b="1" baseline="-25000">
                <a:sym typeface="Symbol" panose="05050102010706020507" pitchFamily="18" charset="2"/>
              </a:rPr>
              <a:t>3</a:t>
            </a:r>
            <a:endParaRPr kumimoji="0" lang="en-US" altLang="zh-CN" b="1">
              <a:sym typeface="Symbol" panose="05050102010706020507" pitchFamily="18" charset="2"/>
            </a:endParaRPr>
          </a:p>
        </p:txBody>
      </p:sp>
      <p:sp>
        <p:nvSpPr>
          <p:cNvPr id="8202" name="Rectangle 11">
            <a:extLst>
              <a:ext uri="{FF2B5EF4-FFF2-40B4-BE49-F238E27FC236}">
                <a16:creationId xmlns:a16="http://schemas.microsoft.com/office/drawing/2014/main" id="{EB645F60-9FE1-4AD3-9792-03F7E0B55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3" y="2819400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203" name="Rectangle 12">
            <a:extLst>
              <a:ext uri="{FF2B5EF4-FFF2-40B4-BE49-F238E27FC236}">
                <a16:creationId xmlns:a16="http://schemas.microsoft.com/office/drawing/2014/main" id="{2DFB8755-BA6A-42C6-8A2E-8D3302E55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3413125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204" name="Rectangle 13">
            <a:extLst>
              <a:ext uri="{FF2B5EF4-FFF2-40B4-BE49-F238E27FC236}">
                <a16:creationId xmlns:a16="http://schemas.microsoft.com/office/drawing/2014/main" id="{2E7F2AD2-5206-4CFF-B798-70A6E8170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3" y="4022725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205" name="Rectangle 14">
            <a:extLst>
              <a:ext uri="{FF2B5EF4-FFF2-40B4-BE49-F238E27FC236}">
                <a16:creationId xmlns:a16="http://schemas.microsoft.com/office/drawing/2014/main" id="{31D6C3E7-C31F-432D-830F-B29CAADAA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3" y="4603750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206" name="Rectangle 15">
            <a:extLst>
              <a:ext uri="{FF2B5EF4-FFF2-40B4-BE49-F238E27FC236}">
                <a16:creationId xmlns:a16="http://schemas.microsoft.com/office/drawing/2014/main" id="{0696E087-3CA1-44DD-B27E-41C26293B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3" y="5165725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rm</a:t>
            </a:r>
          </a:p>
        </p:txBody>
      </p:sp>
      <p:sp>
        <p:nvSpPr>
          <p:cNvPr id="8207" name="Rectangle 16">
            <a:extLst>
              <a:ext uri="{FF2B5EF4-FFF2-40B4-BE49-F238E27FC236}">
                <a16:creationId xmlns:a16="http://schemas.microsoft.com/office/drawing/2014/main" id="{416825A6-8C07-4171-A0DF-594A89D28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71600"/>
            <a:ext cx="66659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/>
              <a:t>(1) E </a:t>
            </a:r>
            <a:r>
              <a:rPr kumimoji="0" lang="en-US" altLang="zh-CN">
                <a:sym typeface="Symbol" panose="05050102010706020507" pitchFamily="18" charset="2"/>
              </a:rPr>
              <a:t> E + E		(3) E</a:t>
            </a:r>
            <a:r>
              <a:rPr kumimoji="0" lang="en-US" altLang="zh-CN"/>
              <a:t> </a:t>
            </a:r>
            <a:r>
              <a:rPr kumimoji="0" lang="en-US" altLang="zh-CN">
                <a:sym typeface="Symbol" panose="05050102010706020507" pitchFamily="18" charset="2"/>
              </a:rPr>
              <a:t> (E)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(2) E</a:t>
            </a:r>
            <a:r>
              <a:rPr kumimoji="0" lang="en-US" altLang="zh-CN"/>
              <a:t> </a:t>
            </a:r>
            <a:r>
              <a:rPr kumimoji="0" lang="en-US" altLang="zh-CN">
                <a:sym typeface="Symbol" panose="05050102010706020507" pitchFamily="18" charset="2"/>
              </a:rPr>
              <a:t> E * E		(4) E  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endParaRPr kumimoji="0" lang="en-US" altLang="zh-CN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74285EB-A871-4329-A7A9-4A71FE9B10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0480" y="3235680"/>
              <a:ext cx="6325920" cy="2370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74285EB-A871-4329-A7A9-4A71FE9B1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1120" y="3226320"/>
                <a:ext cx="6344640" cy="2388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BD036C8-73E9-4CD3-AA0F-5E69D7C162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81"/>
    </mc:Choice>
    <mc:Fallback xmlns="">
      <p:transition spd="slow" advTm="98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C891C11-D37F-4B9D-BAC4-C445ABF876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4.5.2 </a:t>
            </a:r>
            <a:r>
              <a:rPr lang="zh-CN" altLang="en-US"/>
              <a:t>句柄剪枝</a:t>
            </a:r>
            <a:r>
              <a:rPr lang="en-US" altLang="zh-CN"/>
              <a:t>(</a:t>
            </a:r>
            <a:r>
              <a:rPr lang="en-US" altLang="zh-CN">
                <a:solidFill>
                  <a:schemeClr val="hlink"/>
                </a:solidFill>
              </a:rPr>
              <a:t>Handle Pruning</a:t>
            </a:r>
            <a:r>
              <a:rPr lang="en-US" altLang="zh-CN"/>
              <a:t>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F5DD609-9DE2-4D96-835F-20AF084FB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19200"/>
            <a:ext cx="7772400" cy="106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子串</a:t>
            </a:r>
            <a:r>
              <a:rPr lang="zh-CN" altLang="en-US">
                <a:sym typeface="Wingdings" panose="05000000000000000000" pitchFamily="2" charset="2"/>
              </a:rPr>
              <a:t>产生式左部</a:t>
            </a:r>
            <a:r>
              <a:rPr lang="en-US" altLang="zh-CN"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语法树剪枝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不断剪枝最右推导的逆过程</a:t>
            </a:r>
            <a:r>
              <a:rPr lang="en-US" altLang="zh-CN"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归约</a:t>
            </a:r>
            <a:endParaRPr lang="zh-CN" altLang="en-US"/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D14CCA80-1BAB-4135-ACF4-99EB98E0F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1588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E862D7A3-628F-49FB-95B9-B0DB7BBEE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S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90F52C73-45D9-46C8-8052-AA0420A35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82905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A</a:t>
            </a:r>
          </a:p>
        </p:txBody>
      </p:sp>
      <p:sp>
        <p:nvSpPr>
          <p:cNvPr id="9223" name="AutoShape 7">
            <a:extLst>
              <a:ext uri="{FF2B5EF4-FFF2-40B4-BE49-F238E27FC236}">
                <a16:creationId xmlns:a16="http://schemas.microsoft.com/office/drawing/2014/main" id="{160D2D20-16A2-42E8-9301-80DB38D34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210050"/>
            <a:ext cx="838200" cy="685800"/>
          </a:xfrm>
          <a:prstGeom prst="triangle">
            <a:avLst>
              <a:gd name="adj" fmla="val 50000"/>
            </a:avLst>
          </a:prstGeom>
          <a:noFill/>
          <a:ln w="25400">
            <a:solidFill>
              <a:srgbClr val="FF0000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224" name="AutoShape 8">
            <a:extLst>
              <a:ext uri="{FF2B5EF4-FFF2-40B4-BE49-F238E27FC236}">
                <a16:creationId xmlns:a16="http://schemas.microsoft.com/office/drawing/2014/main" id="{747DA1DE-8B1C-4E7C-B377-ACDFC379F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667000"/>
            <a:ext cx="2590800" cy="2228850"/>
          </a:xfrm>
          <a:prstGeom prst="triangle">
            <a:avLst>
              <a:gd name="adj" fmla="val 0"/>
            </a:avLst>
          </a:prstGeom>
          <a:noFill/>
          <a:ln w="25400">
            <a:solidFill>
              <a:srgbClr val="FF0000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225" name="AutoShape 9">
            <a:extLst>
              <a:ext uri="{FF2B5EF4-FFF2-40B4-BE49-F238E27FC236}">
                <a16:creationId xmlns:a16="http://schemas.microsoft.com/office/drawing/2014/main" id="{64D9D80E-0FDB-4E99-A7F1-90C75C644DE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33600" y="2743200"/>
            <a:ext cx="1981200" cy="2171700"/>
          </a:xfrm>
          <a:prstGeom prst="triangle">
            <a:avLst>
              <a:gd name="adj" fmla="val 0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id="{C6673BCB-2228-47FF-A653-2F948E93F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763" y="4876800"/>
            <a:ext cx="5913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Left part	 Handle  (only terminals here)</a:t>
            </a:r>
          </a:p>
        </p:txBody>
      </p:sp>
      <p:sp>
        <p:nvSpPr>
          <p:cNvPr id="9227" name="AutoShape 11">
            <a:extLst>
              <a:ext uri="{FF2B5EF4-FFF2-40B4-BE49-F238E27FC236}">
                <a16:creationId xmlns:a16="http://schemas.microsoft.com/office/drawing/2014/main" id="{19B2DD80-F9F4-4C37-B22F-2EF7006C475A}"/>
              </a:ext>
            </a:extLst>
          </p:cNvPr>
          <p:cNvSpPr>
            <a:spLocks/>
          </p:cNvSpPr>
          <p:nvPr/>
        </p:nvSpPr>
        <p:spPr bwMode="auto">
          <a:xfrm rot="5400000">
            <a:off x="3459163" y="3810000"/>
            <a:ext cx="304800" cy="3048000"/>
          </a:xfrm>
          <a:prstGeom prst="rightBrace">
            <a:avLst>
              <a:gd name="adj1" fmla="val 9963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228" name="Rectangle 12">
            <a:extLst>
              <a:ext uri="{FF2B5EF4-FFF2-40B4-BE49-F238E27FC236}">
                <a16:creationId xmlns:a16="http://schemas.microsoft.com/office/drawing/2014/main" id="{79A1704F-1B19-4443-97A0-EA8168553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163" y="5410200"/>
            <a:ext cx="1884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/>
              <a:t>Viable prefix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9DFFE50-00EB-432E-B3F2-DAAB02E307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3800" y="2010600"/>
              <a:ext cx="5913360" cy="4124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9DFFE50-00EB-432E-B3F2-DAAB02E307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4440" y="2001240"/>
                <a:ext cx="5932080" cy="4143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A249CF6-6C8D-442F-B143-7D472DCD3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14"/>
    </mc:Choice>
    <mc:Fallback xmlns="">
      <p:transition spd="slow" advTm="146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94940A9-698A-46B7-9508-61FF38601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4.23</a:t>
            </a:r>
          </a:p>
        </p:txBody>
      </p:sp>
      <p:sp>
        <p:nvSpPr>
          <p:cNvPr id="10243" name="Rectangle 4">
            <a:extLst>
              <a:ext uri="{FF2B5EF4-FFF2-40B4-BE49-F238E27FC236}">
                <a16:creationId xmlns:a16="http://schemas.microsoft.com/office/drawing/2014/main" id="{A039BF1B-4324-45CE-BEB4-593C659D0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2703512" cy="4114800"/>
          </a:xfrm>
          <a:noFill/>
        </p:spPr>
        <p:txBody>
          <a:bodyPr/>
          <a:lstStyle/>
          <a:p>
            <a:pPr algn="r" eaLnBrk="1" hangingPunct="1">
              <a:buFont typeface="Wingdings" panose="05000000000000000000" pitchFamily="2" charset="2"/>
              <a:buNone/>
            </a:pPr>
            <a:r>
              <a:rPr kumimoji="0" lang="zh-CN" altLang="en-US" sz="2800" b="1">
                <a:sym typeface="Symbol" panose="05050102010706020507" pitchFamily="18" charset="2"/>
              </a:rPr>
              <a:t>最右句型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 b="1" baseline="-25000"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sym typeface="Symbol" panose="05050102010706020507" pitchFamily="18" charset="2"/>
              </a:rPr>
              <a:t> +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 b="1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 b="1"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*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 b="1" baseline="-25000">
                <a:sym typeface="Symbol" panose="05050102010706020507" pitchFamily="18" charset="2"/>
              </a:rPr>
              <a:t>3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+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 b="1" baseline="-25000">
                <a:sym typeface="Symbol" panose="05050102010706020507" pitchFamily="18" charset="2"/>
              </a:rPr>
              <a:t>2</a:t>
            </a:r>
            <a:r>
              <a:rPr kumimoji="0" lang="en-US" altLang="zh-CN" sz="2800" b="1"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*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 b="1" baseline="-25000">
                <a:sym typeface="Symbol" panose="05050102010706020507" pitchFamily="18" charset="2"/>
              </a:rPr>
              <a:t>3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+ E *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 b="1" baseline="-25000">
                <a:sym typeface="Symbol" panose="05050102010706020507" pitchFamily="18" charset="2"/>
              </a:rPr>
              <a:t>3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+ E * E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+ E</a:t>
            </a:r>
            <a:r>
              <a:rPr kumimoji="0" lang="en-US" altLang="zh-CN" sz="2800" b="1">
                <a:sym typeface="Symbol" panose="05050102010706020507" pitchFamily="18" charset="2"/>
              </a:rPr>
              <a:t> 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E</a:t>
            </a:r>
          </a:p>
        </p:txBody>
      </p:sp>
      <p:sp>
        <p:nvSpPr>
          <p:cNvPr id="10244" name="Rectangle 5">
            <a:extLst>
              <a:ext uri="{FF2B5EF4-FFF2-40B4-BE49-F238E27FC236}">
                <a16:creationId xmlns:a16="http://schemas.microsoft.com/office/drawing/2014/main" id="{E6A28917-2405-4544-A5FC-0F91F6BBE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688" y="1371600"/>
            <a:ext cx="156051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zh-CN" altLang="en-US" sz="2800" b="1">
                <a:sym typeface="Symbol" panose="05050102010706020507" pitchFamily="18" charset="2"/>
              </a:rPr>
              <a:t>句柄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 b="1" baseline="-25000">
                <a:sym typeface="Symbol" panose="05050102010706020507" pitchFamily="18" charset="2"/>
              </a:rPr>
              <a:t>1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 b="1" baseline="-25000">
                <a:sym typeface="Symbol" panose="05050102010706020507" pitchFamily="18" charset="2"/>
              </a:rPr>
              <a:t>2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 b="1" baseline="-25000">
                <a:sym typeface="Symbol" panose="05050102010706020507" pitchFamily="18" charset="2"/>
              </a:rPr>
              <a:t>3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* E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+ E</a:t>
            </a:r>
            <a:endParaRPr kumimoji="0" lang="en-US" altLang="zh-CN" sz="2800"/>
          </a:p>
        </p:txBody>
      </p:sp>
      <p:sp>
        <p:nvSpPr>
          <p:cNvPr id="10245" name="Rectangle 6">
            <a:extLst>
              <a:ext uri="{FF2B5EF4-FFF2-40B4-BE49-F238E27FC236}">
                <a16:creationId xmlns:a16="http://schemas.microsoft.com/office/drawing/2014/main" id="{126224ED-6B75-4475-8A16-EC8842D95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288" y="1371600"/>
            <a:ext cx="270351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 sz="2800" b="1">
                <a:sym typeface="Symbol" panose="05050102010706020507" pitchFamily="18" charset="2"/>
              </a:rPr>
              <a:t>归约产生式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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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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</a:t>
            </a:r>
            <a:r>
              <a:rPr kumimoji="0" lang="en-US" altLang="zh-CN" sz="2800"/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 E * 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 E + E	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21B2E65-4869-418E-93D5-B7FB486B71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57960" y="2028600"/>
              <a:ext cx="5377320" cy="3128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21B2E65-4869-418E-93D5-B7FB486B71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8600" y="2019240"/>
                <a:ext cx="5396040" cy="3147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A8F32D5-FE73-4CC0-9D05-94BD14B76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17"/>
    </mc:Choice>
    <mc:Fallback xmlns="">
      <p:transition spd="slow" advTm="37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370D867-4CA0-4D47-84BF-FFC92886C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4.5.3  </a:t>
            </a:r>
            <a:r>
              <a:rPr lang="zh-CN" altLang="en-US"/>
              <a:t>移进－归约分析的实现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6BDA4F4-37E2-49E7-9DA0-D096A928F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两个问题</a:t>
            </a:r>
          </a:p>
          <a:p>
            <a:pPr marL="990600" lvl="1" indent="-533400" eaLnBrk="1" hangingPunct="1"/>
            <a:r>
              <a:rPr lang="zh-CN" altLang="en-US" sz="2400"/>
              <a:t>定位句柄</a:t>
            </a:r>
          </a:p>
          <a:p>
            <a:pPr marL="990600" lvl="1" indent="-533400" eaLnBrk="1" hangingPunct="1"/>
            <a:r>
              <a:rPr lang="zh-CN" altLang="en-US" sz="2400"/>
              <a:t>确定用哪个产生式进行归约</a:t>
            </a:r>
          </a:p>
          <a:p>
            <a:pPr marL="609600" indent="-609600" eaLnBrk="1" hangingPunct="1"/>
            <a:r>
              <a:rPr lang="zh-CN" altLang="en-US" sz="2800"/>
              <a:t>一般实现方法</a:t>
            </a:r>
            <a:r>
              <a:rPr lang="en-US" altLang="zh-CN" sz="2800"/>
              <a:t>——</a:t>
            </a:r>
            <a:r>
              <a:rPr lang="zh-CN" altLang="en-US" sz="2800"/>
              <a:t>栈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将输入符号“移进”栈，直至在栈顶形成一个句柄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将句柄“归约”为相应的非终结符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不断重复，直至栈中只剩开始符号，输入缓冲区为空</a:t>
            </a:r>
            <a:r>
              <a:rPr lang="en-US" altLang="zh-CN" sz="2400"/>
              <a:t>——</a:t>
            </a:r>
            <a:r>
              <a:rPr lang="zh-CN" altLang="en-US" sz="2400"/>
              <a:t>接受输入串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错误处理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5E0E966-A678-4398-A55E-8B1EBEA70F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7240" y="1415880"/>
              <a:ext cx="6860520" cy="5400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5E0E966-A678-4398-A55E-8B1EBEA70F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7880" y="1406520"/>
                <a:ext cx="6879240" cy="541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F7DE3FA-25D0-4F69-892D-231004948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116"/>
    </mc:Choice>
    <mc:Fallback xmlns="">
      <p:transition spd="slow" advTm="299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1B6E9C3-8156-4DDD-975B-0E9E0916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4.24</a:t>
            </a:r>
          </a:p>
        </p:txBody>
      </p:sp>
      <p:grpSp>
        <p:nvGrpSpPr>
          <p:cNvPr id="12291" name="Group 21">
            <a:extLst>
              <a:ext uri="{FF2B5EF4-FFF2-40B4-BE49-F238E27FC236}">
                <a16:creationId xmlns:a16="http://schemas.microsoft.com/office/drawing/2014/main" id="{C5883EFA-910E-4684-BC23-D13B814CA8A2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371600"/>
            <a:ext cx="6400800" cy="4267200"/>
            <a:chOff x="960" y="864"/>
            <a:chExt cx="4032" cy="3216"/>
          </a:xfrm>
        </p:grpSpPr>
        <p:sp>
          <p:nvSpPr>
            <p:cNvPr id="12292" name="Line 5">
              <a:extLst>
                <a:ext uri="{FF2B5EF4-FFF2-40B4-BE49-F238E27FC236}">
                  <a16:creationId xmlns:a16="http://schemas.microsoft.com/office/drawing/2014/main" id="{97F4A30E-25A8-407E-92C4-912681BDE1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864"/>
              <a:ext cx="38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3" name="Line 6">
              <a:extLst>
                <a:ext uri="{FF2B5EF4-FFF2-40B4-BE49-F238E27FC236}">
                  <a16:creationId xmlns:a16="http://schemas.microsoft.com/office/drawing/2014/main" id="{CBEEBC2F-E21E-4CB5-A77D-0275C26B6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912"/>
              <a:ext cx="38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4" name="Line 7">
              <a:extLst>
                <a:ext uri="{FF2B5EF4-FFF2-40B4-BE49-F238E27FC236}">
                  <a16:creationId xmlns:a16="http://schemas.microsoft.com/office/drawing/2014/main" id="{D1D90B20-4DBF-4B80-8B7F-5EF17F4AB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200"/>
              <a:ext cx="38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5" name="Line 8">
              <a:extLst>
                <a:ext uri="{FF2B5EF4-FFF2-40B4-BE49-F238E27FC236}">
                  <a16:creationId xmlns:a16="http://schemas.microsoft.com/office/drawing/2014/main" id="{D632077C-69F6-43D4-96E7-31C622A36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4080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6" name="Line 9">
              <a:extLst>
                <a:ext uri="{FF2B5EF4-FFF2-40B4-BE49-F238E27FC236}">
                  <a16:creationId xmlns:a16="http://schemas.microsoft.com/office/drawing/2014/main" id="{6FB6788D-6608-4B76-A93B-76A028112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912"/>
              <a:ext cx="0" cy="31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7" name="Line 10">
              <a:extLst>
                <a:ext uri="{FF2B5EF4-FFF2-40B4-BE49-F238E27FC236}">
                  <a16:creationId xmlns:a16="http://schemas.microsoft.com/office/drawing/2014/main" id="{CEB2185F-D6A8-4D8C-B603-8C1F738DA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912"/>
              <a:ext cx="0" cy="31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8" name="Text Box 11">
              <a:extLst>
                <a:ext uri="{FF2B5EF4-FFF2-40B4-BE49-F238E27FC236}">
                  <a16:creationId xmlns:a16="http://schemas.microsoft.com/office/drawing/2014/main" id="{B27441E2-51BC-4B7D-9B52-F4B8D8767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152"/>
              <a:ext cx="1152" cy="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 </a:t>
              </a:r>
              <a:r>
                <a:rPr kumimoji="0" lang="en-US" altLang="zh-CN" sz="2000" b="1" dirty="0">
                  <a:solidFill>
                    <a:schemeClr val="accent2"/>
                  </a:solidFill>
                </a:rPr>
                <a:t>id</a:t>
              </a:r>
              <a:r>
                <a:rPr kumimoji="0" lang="en-US" altLang="zh-CN" sz="2000" b="1" baseline="-25000" dirty="0">
                  <a:solidFill>
                    <a:schemeClr val="accent2"/>
                  </a:solidFill>
                </a:rPr>
                <a:t>1</a:t>
              </a:r>
              <a:r>
                <a:rPr kumimoji="0" lang="en-US" altLang="zh-CN" sz="2000" b="1" dirty="0">
                  <a:solidFill>
                    <a:schemeClr val="accent2"/>
                  </a:solidFill>
                </a:rPr>
                <a:t> </a:t>
              </a:r>
              <a:endParaRPr kumimoji="0" lang="en-US" altLang="zh-CN" sz="2000" b="1" dirty="0"/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$E +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$E + </a:t>
              </a:r>
              <a:r>
                <a:rPr kumimoji="0" lang="en-US" altLang="zh-CN" sz="2000" b="1" dirty="0">
                  <a:solidFill>
                    <a:srgbClr val="3333CC"/>
                  </a:solidFill>
                </a:rPr>
                <a:t>id</a:t>
              </a:r>
              <a:r>
                <a:rPr kumimoji="0" lang="en-US" altLang="zh-CN" sz="2000" b="1" baseline="-25000" dirty="0">
                  <a:solidFill>
                    <a:srgbClr val="3333CC"/>
                  </a:solidFill>
                </a:rPr>
                <a:t>2</a:t>
              </a:r>
              <a:endParaRPr kumimoji="0" lang="en-US" altLang="zh-CN" sz="2000" b="1" dirty="0">
                <a:solidFill>
                  <a:srgbClr val="3333CC"/>
                </a:solidFill>
              </a:endParaRP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$E + 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$E + E *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$E + E * </a:t>
              </a:r>
              <a:r>
                <a:rPr kumimoji="0" lang="en-US" altLang="zh-CN" sz="2000" b="1" dirty="0">
                  <a:solidFill>
                    <a:srgbClr val="3333CC"/>
                  </a:solidFill>
                </a:rPr>
                <a:t>id</a:t>
              </a:r>
              <a:r>
                <a:rPr kumimoji="0" lang="en-US" altLang="zh-CN" sz="2000" b="1" baseline="-25000" dirty="0">
                  <a:solidFill>
                    <a:srgbClr val="3333CC"/>
                  </a:solidFill>
                </a:rPr>
                <a:t>3</a:t>
              </a:r>
              <a:endParaRPr kumimoji="0" lang="en-US" altLang="zh-CN" sz="2000" b="1" dirty="0">
                <a:solidFill>
                  <a:srgbClr val="3333CC"/>
                </a:solidFill>
              </a:endParaRP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$E + E * 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$E + 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/>
                <a:t>$E</a:t>
              </a:r>
            </a:p>
          </p:txBody>
        </p:sp>
        <p:sp>
          <p:nvSpPr>
            <p:cNvPr id="12299" name="Text Box 12">
              <a:extLst>
                <a:ext uri="{FF2B5EF4-FFF2-40B4-BE49-F238E27FC236}">
                  <a16:creationId xmlns:a16="http://schemas.microsoft.com/office/drawing/2014/main" id="{10FE7D37-44E9-48AF-981D-1381C7D799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152"/>
              <a:ext cx="1296" cy="2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1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 + 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2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 * 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3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$ 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+ 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2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 * 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3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+ 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2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 * 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3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2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 * 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3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* 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3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* 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3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id</a:t>
              </a:r>
              <a:r>
                <a:rPr kumimoji="0" lang="en-US" altLang="zh-CN" sz="2000" b="1" baseline="-25000">
                  <a:solidFill>
                    <a:schemeClr val="accent2"/>
                  </a:solidFill>
                </a:rPr>
                <a:t>3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chemeClr val="accent2"/>
                  </a:solidFill>
                </a:rPr>
                <a:t>$</a:t>
              </a:r>
            </a:p>
          </p:txBody>
        </p:sp>
        <p:sp>
          <p:nvSpPr>
            <p:cNvPr id="12300" name="Text Box 13">
              <a:extLst>
                <a:ext uri="{FF2B5EF4-FFF2-40B4-BE49-F238E27FC236}">
                  <a16:creationId xmlns:a16="http://schemas.microsoft.com/office/drawing/2014/main" id="{50DB39C9-47BA-439D-A7A4-BB42FF343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152"/>
              <a:ext cx="960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2000" b="1"/>
            </a:p>
          </p:txBody>
        </p:sp>
        <p:sp>
          <p:nvSpPr>
            <p:cNvPr id="12301" name="Text Box 14">
              <a:extLst>
                <a:ext uri="{FF2B5EF4-FFF2-40B4-BE49-F238E27FC236}">
                  <a16:creationId xmlns:a16="http://schemas.microsoft.com/office/drawing/2014/main" id="{3EF40DA7-2219-436B-B8A9-B0B834DAF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912"/>
              <a:ext cx="86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栈</a:t>
              </a:r>
            </a:p>
          </p:txBody>
        </p:sp>
        <p:sp>
          <p:nvSpPr>
            <p:cNvPr id="12302" name="Text Box 15">
              <a:extLst>
                <a:ext uri="{FF2B5EF4-FFF2-40B4-BE49-F238E27FC236}">
                  <a16:creationId xmlns:a16="http://schemas.microsoft.com/office/drawing/2014/main" id="{6BC3FBE2-9746-4E3E-B986-FA7982E9BB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912"/>
              <a:ext cx="768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输入</a:t>
              </a:r>
            </a:p>
          </p:txBody>
        </p:sp>
        <p:sp>
          <p:nvSpPr>
            <p:cNvPr id="12303" name="Text Box 16">
              <a:extLst>
                <a:ext uri="{FF2B5EF4-FFF2-40B4-BE49-F238E27FC236}">
                  <a16:creationId xmlns:a16="http://schemas.microsoft.com/office/drawing/2014/main" id="{7F591110-6C9C-420E-A4D9-C099E6B8F8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912"/>
              <a:ext cx="86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动作</a:t>
              </a:r>
            </a:p>
          </p:txBody>
        </p:sp>
        <p:sp>
          <p:nvSpPr>
            <p:cNvPr id="12304" name="Text Box 20">
              <a:extLst>
                <a:ext uri="{FF2B5EF4-FFF2-40B4-BE49-F238E27FC236}">
                  <a16:creationId xmlns:a16="http://schemas.microsoft.com/office/drawing/2014/main" id="{699F9E5B-6078-4878-AA5C-959060C50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152"/>
              <a:ext cx="1392" cy="2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移进</a:t>
              </a:r>
              <a:endParaRPr kumimoji="0" lang="zh-CN" altLang="en-US" sz="2000" b="1">
                <a:solidFill>
                  <a:schemeClr val="accent2"/>
                </a:solidFill>
              </a:endParaRP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归约</a:t>
              </a:r>
              <a:r>
                <a:rPr kumimoji="0" lang="en-US" altLang="zh-CN" sz="2000" b="1"/>
                <a:t>E </a:t>
              </a:r>
              <a:r>
                <a:rPr kumimoji="0" lang="en-US" altLang="zh-CN" sz="2000" b="1">
                  <a:sym typeface="Symbol" panose="05050102010706020507" pitchFamily="18" charset="2"/>
                </a:rPr>
                <a:t> 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id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移进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移进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归约</a:t>
              </a:r>
              <a:r>
                <a:rPr kumimoji="0" lang="en-US" altLang="zh-CN" sz="2000" b="1"/>
                <a:t>E </a:t>
              </a:r>
              <a:r>
                <a:rPr kumimoji="0" lang="en-US" altLang="zh-CN" sz="2000" b="1">
                  <a:sym typeface="Symbol" panose="05050102010706020507" pitchFamily="18" charset="2"/>
                </a:rPr>
                <a:t> 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id</a:t>
              </a:r>
              <a:endParaRPr kumimoji="0" lang="en-US" altLang="zh-CN" sz="2000" b="1"/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移进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移进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归约</a:t>
              </a:r>
              <a:r>
                <a:rPr kumimoji="0" lang="en-US" altLang="zh-CN" sz="2000" b="1"/>
                <a:t>E </a:t>
              </a:r>
              <a:r>
                <a:rPr kumimoji="0" lang="en-US" altLang="zh-CN" sz="2000" b="1">
                  <a:sym typeface="Symbol" panose="05050102010706020507" pitchFamily="18" charset="2"/>
                </a:rPr>
                <a:t> </a:t>
              </a:r>
              <a:r>
                <a:rPr kumimoji="0" lang="en-US" altLang="zh-CN" sz="2000" b="1">
                  <a:solidFill>
                    <a:schemeClr val="accent2"/>
                  </a:solidFill>
                </a:rPr>
                <a:t>id</a:t>
              </a:r>
              <a:endParaRPr kumimoji="0" lang="en-US" altLang="zh-CN" sz="2000" b="1"/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归约</a:t>
              </a:r>
              <a:r>
                <a:rPr kumimoji="0" lang="en-US" altLang="zh-CN" sz="2000" b="1"/>
                <a:t>E </a:t>
              </a:r>
              <a:r>
                <a:rPr kumimoji="0" lang="en-US" altLang="zh-CN" sz="2000" b="1">
                  <a:sym typeface="Symbol" panose="05050102010706020507" pitchFamily="18" charset="2"/>
                </a:rPr>
                <a:t> E * E</a:t>
              </a:r>
              <a:endParaRPr kumimoji="0" lang="en-US" altLang="zh-CN" sz="2000" b="1"/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归约</a:t>
              </a:r>
              <a:r>
                <a:rPr kumimoji="0" lang="en-US" altLang="zh-CN" sz="2000" b="1"/>
                <a:t>E </a:t>
              </a:r>
              <a:r>
                <a:rPr kumimoji="0" lang="en-US" altLang="zh-CN" sz="2000" b="1">
                  <a:sym typeface="Symbol" panose="05050102010706020507" pitchFamily="18" charset="2"/>
                </a:rPr>
                <a:t> E + E</a:t>
              </a:r>
              <a:endParaRPr kumimoji="0" lang="en-US" altLang="zh-CN" sz="2000" b="1"/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接受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CBE03B1-2DA2-4729-BC60-2FB8484583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9040" y="68400"/>
              <a:ext cx="7700760" cy="6657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CBE03B1-2DA2-4729-BC60-2FB848458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680" y="59040"/>
                <a:ext cx="7719480" cy="6675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1853D98-2B44-4105-8E9B-763400C68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237"/>
    </mc:Choice>
    <mc:Fallback xmlns="">
      <p:transition spd="slow" advTm="411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42606-F495-4F55-9ED4-FF7DBA52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移进归约分析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0FA1D-78C0-43D3-9966-11EB8688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尝试对句子</a:t>
            </a:r>
            <a:r>
              <a:rPr lang="en-US" altLang="zh-CN" dirty="0"/>
              <a:t>id*</a:t>
            </a:r>
            <a:r>
              <a:rPr lang="en-US" altLang="zh-CN" dirty="0" err="1"/>
              <a:t>id+id</a:t>
            </a:r>
            <a:r>
              <a:rPr lang="zh-CN" altLang="en-US" dirty="0"/>
              <a:t>进行移进归约分析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1919B38-6955-4541-B71E-2EB844B87D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7080" y="1915200"/>
              <a:ext cx="1534680" cy="1389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1919B38-6955-4541-B71E-2EB844B87D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7720" y="1905840"/>
                <a:ext cx="1553400" cy="157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BA1335C-B693-44BB-883F-AEE2F3C57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17"/>
    </mc:Choice>
    <mc:Fallback xmlns="">
      <p:transition spd="slow" advTm="43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6.8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12554</TotalTime>
  <Words>1058</Words>
  <Application>Microsoft Office PowerPoint</Application>
  <PresentationFormat>全屏显示(4:3)</PresentationFormat>
  <Paragraphs>167</Paragraphs>
  <Slides>15</Slides>
  <Notes>1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黑体</vt:lpstr>
      <vt:lpstr>宋体</vt:lpstr>
      <vt:lpstr>Symbol</vt:lpstr>
      <vt:lpstr>Tahoma</vt:lpstr>
      <vt:lpstr>Times New Roman</vt:lpstr>
      <vt:lpstr>Wingdings</vt:lpstr>
      <vt:lpstr>Blends</vt:lpstr>
      <vt:lpstr>4.5 自底向上语法分析</vt:lpstr>
      <vt:lpstr>例4.21</vt:lpstr>
      <vt:lpstr>4.5.1  句柄（Handle）</vt:lpstr>
      <vt:lpstr>例4.22</vt:lpstr>
      <vt:lpstr>4.5.2 句柄剪枝(Handle Pruning)</vt:lpstr>
      <vt:lpstr>例4.23</vt:lpstr>
      <vt:lpstr>4.5.3  移进－归约分析的实现</vt:lpstr>
      <vt:lpstr>例4.24</vt:lpstr>
      <vt:lpstr>预习作业——移进归约分析</vt:lpstr>
      <vt:lpstr>基本操作</vt:lpstr>
      <vt:lpstr>基本操作</vt:lpstr>
      <vt:lpstr>句柄必然在栈顶？</vt:lpstr>
      <vt:lpstr>4.5.4  活前缀</vt:lpstr>
      <vt:lpstr>4.5.5  冲突（例4.25）</vt:lpstr>
      <vt:lpstr>例4.26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1630</cp:revision>
  <dcterms:created xsi:type="dcterms:W3CDTF">2003-06-05T11:51:39Z</dcterms:created>
  <dcterms:modified xsi:type="dcterms:W3CDTF">2020-09-16T01:07:03Z</dcterms:modified>
</cp:coreProperties>
</file>